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0" r:id="rId17"/>
    <p:sldId id="277" r:id="rId18"/>
    <p:sldId id="271" r:id="rId19"/>
    <p:sldId id="276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" initials="Al" lastIdx="3" clrIdx="0">
    <p:extLst>
      <p:ext uri="{19B8F6BF-5375-455C-9EA6-DF929625EA0E}">
        <p15:presenceInfo xmlns:p15="http://schemas.microsoft.com/office/powerpoint/2012/main" userId="S::alison@orbcon1.onmicrosoft.com::37b0a56e-e056-4ed6-bfe7-ddf668e57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AB2D15-FF16-466C-9F2F-FED97A109566}" v="2562" dt="2021-03-17T19:16:38.233"/>
    <p1510:client id="{B4A1D903-F9C3-76B5-03F6-5D3F5B59E3BD}" v="50" dt="2021-03-18T18:30:42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0"/>
  </p:normalViewPr>
  <p:slideViewPr>
    <p:cSldViewPr>
      <p:cViewPr varScale="1">
        <p:scale>
          <a:sx n="94" d="100"/>
          <a:sy n="94" d="100"/>
        </p:scale>
        <p:origin x="7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" userId="S::alison@orbcon1.onmicrosoft.com::37b0a56e-e056-4ed6-bfe7-ddf668e57987" providerId="AD" clId="Web-{B4A1D903-F9C3-76B5-03F6-5D3F5B59E3BD}"/>
    <pc:docChg chg="modSld">
      <pc:chgData name="Alison" userId="S::alison@orbcon1.onmicrosoft.com::37b0a56e-e056-4ed6-bfe7-ddf668e57987" providerId="AD" clId="Web-{B4A1D903-F9C3-76B5-03F6-5D3F5B59E3BD}" dt="2021-03-18T18:30:42.414" v="48" actId="20577"/>
      <pc:docMkLst>
        <pc:docMk/>
      </pc:docMkLst>
      <pc:sldChg chg="modSp">
        <pc:chgData name="Alison" userId="S::alison@orbcon1.onmicrosoft.com::37b0a56e-e056-4ed6-bfe7-ddf668e57987" providerId="AD" clId="Web-{B4A1D903-F9C3-76B5-03F6-5D3F5B59E3BD}" dt="2021-03-18T17:39:13.476" v="40" actId="20577"/>
        <pc:sldMkLst>
          <pc:docMk/>
          <pc:sldMk cId="0" sldId="262"/>
        </pc:sldMkLst>
        <pc:spChg chg="mod">
          <ac:chgData name="Alison" userId="S::alison@orbcon1.onmicrosoft.com::37b0a56e-e056-4ed6-bfe7-ddf668e57987" providerId="AD" clId="Web-{B4A1D903-F9C3-76B5-03F6-5D3F5B59E3BD}" dt="2021-03-18T17:39:13.476" v="40" actId="20577"/>
          <ac:spMkLst>
            <pc:docMk/>
            <pc:sldMk cId="0" sldId="262"/>
            <ac:spMk id="6147" creationId="{29307C90-E1B8-40CD-A937-6F535E11D9EA}"/>
          </ac:spMkLst>
        </pc:spChg>
      </pc:sldChg>
      <pc:sldChg chg="addCm">
        <pc:chgData name="Alison" userId="S::alison@orbcon1.onmicrosoft.com::37b0a56e-e056-4ed6-bfe7-ddf668e57987" providerId="AD" clId="Web-{B4A1D903-F9C3-76B5-03F6-5D3F5B59E3BD}" dt="2021-03-18T17:40:55.474" v="41"/>
        <pc:sldMkLst>
          <pc:docMk/>
          <pc:sldMk cId="0" sldId="265"/>
        </pc:sldMkLst>
      </pc:sldChg>
      <pc:sldChg chg="addCm">
        <pc:chgData name="Alison" userId="S::alison@orbcon1.onmicrosoft.com::37b0a56e-e056-4ed6-bfe7-ddf668e57987" providerId="AD" clId="Web-{B4A1D903-F9C3-76B5-03F6-5D3F5B59E3BD}" dt="2021-03-18T17:48:16.918" v="42"/>
        <pc:sldMkLst>
          <pc:docMk/>
          <pc:sldMk cId="0" sldId="268"/>
        </pc:sldMkLst>
      </pc:sldChg>
      <pc:sldChg chg="addCm">
        <pc:chgData name="Alison" userId="S::alison@orbcon1.onmicrosoft.com::37b0a56e-e056-4ed6-bfe7-ddf668e57987" providerId="AD" clId="Web-{B4A1D903-F9C3-76B5-03F6-5D3F5B59E3BD}" dt="2021-03-18T17:50:06.259" v="43"/>
        <pc:sldMkLst>
          <pc:docMk/>
          <pc:sldMk cId="0" sldId="269"/>
        </pc:sldMkLst>
      </pc:sldChg>
      <pc:sldChg chg="modSp">
        <pc:chgData name="Alison" userId="S::alison@orbcon1.onmicrosoft.com::37b0a56e-e056-4ed6-bfe7-ddf668e57987" providerId="AD" clId="Web-{B4A1D903-F9C3-76B5-03F6-5D3F5B59E3BD}" dt="2021-03-18T18:30:42.414" v="48" actId="20577"/>
        <pc:sldMkLst>
          <pc:docMk/>
          <pc:sldMk cId="0" sldId="271"/>
        </pc:sldMkLst>
        <pc:spChg chg="mod">
          <ac:chgData name="Alison" userId="S::alison@orbcon1.onmicrosoft.com::37b0a56e-e056-4ed6-bfe7-ddf668e57987" providerId="AD" clId="Web-{B4A1D903-F9C3-76B5-03F6-5D3F5B59E3BD}" dt="2021-03-18T18:30:42.414" v="48" actId="20577"/>
          <ac:spMkLst>
            <pc:docMk/>
            <pc:sldMk cId="0" sldId="271"/>
            <ac:spMk id="15363" creationId="{B0D92E13-CEC0-4328-8A78-708910303616}"/>
          </ac:spMkLst>
        </pc:spChg>
      </pc:sldChg>
    </pc:docChg>
  </pc:docChgLst>
  <pc:docChgLst>
    <pc:chgData name="Tracy Cameron" userId="f00a5d50-1f86-440b-9acd-34866e66d1a3" providerId="ADAL" clId="{8EAB2D15-FF16-466C-9F2F-FED97A109566}"/>
    <pc:docChg chg="undo custSel addSld delSld modSld sldOrd">
      <pc:chgData name="Tracy Cameron" userId="f00a5d50-1f86-440b-9acd-34866e66d1a3" providerId="ADAL" clId="{8EAB2D15-FF16-466C-9F2F-FED97A109566}" dt="2021-03-17T19:16:38.233" v="2551" actId="1076"/>
      <pc:docMkLst>
        <pc:docMk/>
      </pc:docMkLst>
      <pc:sldChg chg="modNotesTx">
        <pc:chgData name="Tracy Cameron" userId="f00a5d50-1f86-440b-9acd-34866e66d1a3" providerId="ADAL" clId="{8EAB2D15-FF16-466C-9F2F-FED97A109566}" dt="2021-03-17T13:03:54.480" v="90" actId="20577"/>
        <pc:sldMkLst>
          <pc:docMk/>
          <pc:sldMk cId="0" sldId="258"/>
        </pc:sldMkLst>
      </pc:sldChg>
      <pc:sldChg chg="modSp">
        <pc:chgData name="Tracy Cameron" userId="f00a5d50-1f86-440b-9acd-34866e66d1a3" providerId="ADAL" clId="{8EAB2D15-FF16-466C-9F2F-FED97A109566}" dt="2021-03-17T12:39:43.754" v="2" actId="20577"/>
        <pc:sldMkLst>
          <pc:docMk/>
          <pc:sldMk cId="0" sldId="261"/>
        </pc:sldMkLst>
        <pc:spChg chg="mod">
          <ac:chgData name="Tracy Cameron" userId="f00a5d50-1f86-440b-9acd-34866e66d1a3" providerId="ADAL" clId="{8EAB2D15-FF16-466C-9F2F-FED97A109566}" dt="2021-03-17T12:39:43.754" v="2" actId="20577"/>
          <ac:spMkLst>
            <pc:docMk/>
            <pc:sldMk cId="0" sldId="261"/>
            <ac:spMk id="5123" creationId="{78127DB6-8679-4E58-A386-6BE8E40EC10A}"/>
          </ac:spMkLst>
        </pc:spChg>
      </pc:sldChg>
      <pc:sldChg chg="modSp">
        <pc:chgData name="Tracy Cameron" userId="f00a5d50-1f86-440b-9acd-34866e66d1a3" providerId="ADAL" clId="{8EAB2D15-FF16-466C-9F2F-FED97A109566}" dt="2021-03-17T12:40:19.627" v="5" actId="20577"/>
        <pc:sldMkLst>
          <pc:docMk/>
          <pc:sldMk cId="0" sldId="262"/>
        </pc:sldMkLst>
        <pc:spChg chg="mod">
          <ac:chgData name="Tracy Cameron" userId="f00a5d50-1f86-440b-9acd-34866e66d1a3" providerId="ADAL" clId="{8EAB2D15-FF16-466C-9F2F-FED97A109566}" dt="2021-03-17T12:40:19.627" v="5" actId="20577"/>
          <ac:spMkLst>
            <pc:docMk/>
            <pc:sldMk cId="0" sldId="262"/>
            <ac:spMk id="6147" creationId="{29307C90-E1B8-40CD-A937-6F535E11D9EA}"/>
          </ac:spMkLst>
        </pc:spChg>
      </pc:sldChg>
      <pc:sldChg chg="modSp">
        <pc:chgData name="Tracy Cameron" userId="f00a5d50-1f86-440b-9acd-34866e66d1a3" providerId="ADAL" clId="{8EAB2D15-FF16-466C-9F2F-FED97A109566}" dt="2021-03-17T18:33:56.744" v="1658" actId="13926"/>
        <pc:sldMkLst>
          <pc:docMk/>
          <pc:sldMk cId="0" sldId="269"/>
        </pc:sldMkLst>
        <pc:spChg chg="mod">
          <ac:chgData name="Tracy Cameron" userId="f00a5d50-1f86-440b-9acd-34866e66d1a3" providerId="ADAL" clId="{8EAB2D15-FF16-466C-9F2F-FED97A109566}" dt="2021-03-17T18:33:56.744" v="1658" actId="13926"/>
          <ac:spMkLst>
            <pc:docMk/>
            <pc:sldMk cId="0" sldId="269"/>
            <ac:spMk id="2" creationId="{FF700E50-A636-44EF-A39B-C912B1303FD4}"/>
          </ac:spMkLst>
        </pc:spChg>
      </pc:sldChg>
      <pc:sldChg chg="addSp delSp modSp">
        <pc:chgData name="Tracy Cameron" userId="f00a5d50-1f86-440b-9acd-34866e66d1a3" providerId="ADAL" clId="{8EAB2D15-FF16-466C-9F2F-FED97A109566}" dt="2021-03-17T19:06:54.144" v="2459" actId="14100"/>
        <pc:sldMkLst>
          <pc:docMk/>
          <pc:sldMk cId="0" sldId="270"/>
        </pc:sldMkLst>
        <pc:spChg chg="add mod">
          <ac:chgData name="Tracy Cameron" userId="f00a5d50-1f86-440b-9acd-34866e66d1a3" providerId="ADAL" clId="{8EAB2D15-FF16-466C-9F2F-FED97A109566}" dt="2021-03-17T19:06:54.144" v="2459" actId="14100"/>
          <ac:spMkLst>
            <pc:docMk/>
            <pc:sldMk cId="0" sldId="270"/>
            <ac:spMk id="2" creationId="{85C3E1FD-A5AD-4E46-B264-2F2B43CF9B10}"/>
          </ac:spMkLst>
        </pc:spChg>
        <pc:spChg chg="add del mod">
          <ac:chgData name="Tracy Cameron" userId="f00a5d50-1f86-440b-9acd-34866e66d1a3" providerId="ADAL" clId="{8EAB2D15-FF16-466C-9F2F-FED97A109566}" dt="2021-03-17T18:35:36.610" v="1708"/>
          <ac:spMkLst>
            <pc:docMk/>
            <pc:sldMk cId="0" sldId="270"/>
            <ac:spMk id="4" creationId="{E07D688D-67EB-4A4C-9361-3FCD816EF96A}"/>
          </ac:spMkLst>
        </pc:spChg>
        <pc:spChg chg="add del">
          <ac:chgData name="Tracy Cameron" userId="f00a5d50-1f86-440b-9acd-34866e66d1a3" providerId="ADAL" clId="{8EAB2D15-FF16-466C-9F2F-FED97A109566}" dt="2021-03-17T18:35:34.976" v="1706"/>
          <ac:spMkLst>
            <pc:docMk/>
            <pc:sldMk cId="0" sldId="270"/>
            <ac:spMk id="5" creationId="{6FF959FE-B28C-4D77-8EAD-DAF34083B541}"/>
          </ac:spMkLst>
        </pc:spChg>
        <pc:spChg chg="mod">
          <ac:chgData name="Tracy Cameron" userId="f00a5d50-1f86-440b-9acd-34866e66d1a3" providerId="ADAL" clId="{8EAB2D15-FF16-466C-9F2F-FED97A109566}" dt="2021-03-17T18:35:47.674" v="1711" actId="14100"/>
          <ac:spMkLst>
            <pc:docMk/>
            <pc:sldMk cId="0" sldId="270"/>
            <ac:spMk id="14339" creationId="{65C4F189-EA8B-42C0-9007-AC66EF29A5E4}"/>
          </ac:spMkLst>
        </pc:spChg>
      </pc:sldChg>
      <pc:sldChg chg="add del">
        <pc:chgData name="Tracy Cameron" userId="f00a5d50-1f86-440b-9acd-34866e66d1a3" providerId="ADAL" clId="{8EAB2D15-FF16-466C-9F2F-FED97A109566}" dt="2021-03-17T12:43:00.291" v="7"/>
        <pc:sldMkLst>
          <pc:docMk/>
          <pc:sldMk cId="119210960" sldId="276"/>
        </pc:sldMkLst>
      </pc:sldChg>
      <pc:sldChg chg="addSp delSp modSp add ord">
        <pc:chgData name="Tracy Cameron" userId="f00a5d50-1f86-440b-9acd-34866e66d1a3" providerId="ADAL" clId="{8EAB2D15-FF16-466C-9F2F-FED97A109566}" dt="2021-03-17T19:16:38.233" v="2551" actId="1076"/>
        <pc:sldMkLst>
          <pc:docMk/>
          <pc:sldMk cId="1416079779" sldId="276"/>
        </pc:sldMkLst>
        <pc:spChg chg="mod">
          <ac:chgData name="Tracy Cameron" userId="f00a5d50-1f86-440b-9acd-34866e66d1a3" providerId="ADAL" clId="{8EAB2D15-FF16-466C-9F2F-FED97A109566}" dt="2021-03-17T19:12:39.105" v="2537" actId="20577"/>
          <ac:spMkLst>
            <pc:docMk/>
            <pc:sldMk cId="1416079779" sldId="276"/>
            <ac:spMk id="2" creationId="{DF4443F9-F0F7-49F1-9639-3DEBAE98263B}"/>
          </ac:spMkLst>
        </pc:spChg>
        <pc:spChg chg="del">
          <ac:chgData name="Tracy Cameron" userId="f00a5d50-1f86-440b-9acd-34866e66d1a3" providerId="ADAL" clId="{8EAB2D15-FF16-466C-9F2F-FED97A109566}" dt="2021-03-17T12:44:06.495" v="9" actId="931"/>
          <ac:spMkLst>
            <pc:docMk/>
            <pc:sldMk cId="1416079779" sldId="276"/>
            <ac:spMk id="3" creationId="{4921ED4A-A9AB-4984-A8F7-89C673C9D33B}"/>
          </ac:spMkLst>
        </pc:spChg>
        <pc:spChg chg="del">
          <ac:chgData name="Tracy Cameron" userId="f00a5d50-1f86-440b-9acd-34866e66d1a3" providerId="ADAL" clId="{8EAB2D15-FF16-466C-9F2F-FED97A109566}" dt="2021-03-17T13:36:23.781" v="220" actId="931"/>
          <ac:spMkLst>
            <pc:docMk/>
            <pc:sldMk cId="1416079779" sldId="276"/>
            <ac:spMk id="4" creationId="{A280E890-AE44-4021-A3C6-EC44230D8DB2}"/>
          </ac:spMkLst>
        </pc:spChg>
        <pc:spChg chg="add mod">
          <ac:chgData name="Tracy Cameron" userId="f00a5d50-1f86-440b-9acd-34866e66d1a3" providerId="ADAL" clId="{8EAB2D15-FF16-466C-9F2F-FED97A109566}" dt="2021-03-17T19:13:13.973" v="2545" actId="14100"/>
          <ac:spMkLst>
            <pc:docMk/>
            <pc:sldMk cId="1416079779" sldId="276"/>
            <ac:spMk id="7" creationId="{B6E95B62-3908-42D1-A0F9-7F594F2FE173}"/>
          </ac:spMkLst>
        </pc:spChg>
        <pc:spChg chg="add del mod">
          <ac:chgData name="Tracy Cameron" userId="f00a5d50-1f86-440b-9acd-34866e66d1a3" providerId="ADAL" clId="{8EAB2D15-FF16-466C-9F2F-FED97A109566}" dt="2021-03-17T16:49:03.857" v="666" actId="478"/>
          <ac:spMkLst>
            <pc:docMk/>
            <pc:sldMk cId="1416079779" sldId="276"/>
            <ac:spMk id="12" creationId="{511E413D-6570-4FA7-AEE9-912DE0628871}"/>
          </ac:spMkLst>
        </pc:spChg>
        <pc:spChg chg="add mod">
          <ac:chgData name="Tracy Cameron" userId="f00a5d50-1f86-440b-9acd-34866e66d1a3" providerId="ADAL" clId="{8EAB2D15-FF16-466C-9F2F-FED97A109566}" dt="2021-03-17T19:16:38.233" v="2551" actId="1076"/>
          <ac:spMkLst>
            <pc:docMk/>
            <pc:sldMk cId="1416079779" sldId="276"/>
            <ac:spMk id="13" creationId="{2A66D05F-CF2D-41D2-9053-3F2AD5D04EA7}"/>
          </ac:spMkLst>
        </pc:spChg>
        <pc:spChg chg="add del mod">
          <ac:chgData name="Tracy Cameron" userId="f00a5d50-1f86-440b-9acd-34866e66d1a3" providerId="ADAL" clId="{8EAB2D15-FF16-466C-9F2F-FED97A109566}" dt="2021-03-17T19:16:31.440" v="2549" actId="478"/>
          <ac:spMkLst>
            <pc:docMk/>
            <pc:sldMk cId="1416079779" sldId="276"/>
            <ac:spMk id="14" creationId="{539970E9-BA95-43E6-B47F-2F602A929758}"/>
          </ac:spMkLst>
        </pc:spChg>
        <pc:graphicFrameChg chg="add del mod modGraphic">
          <ac:chgData name="Tracy Cameron" userId="f00a5d50-1f86-440b-9acd-34866e66d1a3" providerId="ADAL" clId="{8EAB2D15-FF16-466C-9F2F-FED97A109566}" dt="2021-03-17T16:48:59.185" v="665" actId="478"/>
          <ac:graphicFrameMkLst>
            <pc:docMk/>
            <pc:sldMk cId="1416079779" sldId="276"/>
            <ac:graphicFrameMk id="5" creationId="{CA2D7B47-E92D-497B-9A76-657151DC0457}"/>
          </ac:graphicFrameMkLst>
        </pc:graphicFrameChg>
        <pc:graphicFrameChg chg="add mod ord modGraphic">
          <ac:chgData name="Tracy Cameron" userId="f00a5d50-1f86-440b-9acd-34866e66d1a3" providerId="ADAL" clId="{8EAB2D15-FF16-466C-9F2F-FED97A109566}" dt="2021-03-17T19:13:01.177" v="2542" actId="1076"/>
          <ac:graphicFrameMkLst>
            <pc:docMk/>
            <pc:sldMk cId="1416079779" sldId="276"/>
            <ac:graphicFrameMk id="6" creationId="{340D135D-E1B7-4D5E-8E2C-43CBFE1D5777}"/>
          </ac:graphicFrameMkLst>
        </pc:graphicFrameChg>
        <pc:graphicFrameChg chg="add mod modGraphic">
          <ac:chgData name="Tracy Cameron" userId="f00a5d50-1f86-440b-9acd-34866e66d1a3" providerId="ADAL" clId="{8EAB2D15-FF16-466C-9F2F-FED97A109566}" dt="2021-03-17T19:12:58.649" v="2541" actId="1076"/>
          <ac:graphicFrameMkLst>
            <pc:docMk/>
            <pc:sldMk cId="1416079779" sldId="276"/>
            <ac:graphicFrameMk id="10" creationId="{40BDCC0E-8FFC-4FB1-A5B6-FC11CE641CD5}"/>
          </ac:graphicFrameMkLst>
        </pc:graphicFrameChg>
        <pc:picChg chg="add mod modCrop">
          <ac:chgData name="Tracy Cameron" userId="f00a5d50-1f86-440b-9acd-34866e66d1a3" providerId="ADAL" clId="{8EAB2D15-FF16-466C-9F2F-FED97A109566}" dt="2021-03-17T19:16:34.397" v="2550" actId="1076"/>
          <ac:picMkLst>
            <pc:docMk/>
            <pc:sldMk cId="1416079779" sldId="276"/>
            <ac:picMk id="9" creationId="{B4DB4D30-E6E1-4E9D-94DF-96C7AACF4E4E}"/>
          </ac:picMkLst>
        </pc:picChg>
      </pc:sldChg>
      <pc:sldChg chg="addSp delSp modSp add ord modNotesTx">
        <pc:chgData name="Tracy Cameron" userId="f00a5d50-1f86-440b-9acd-34866e66d1a3" providerId="ADAL" clId="{8EAB2D15-FF16-466C-9F2F-FED97A109566}" dt="2021-03-17T18:37:16.402" v="1757"/>
        <pc:sldMkLst>
          <pc:docMk/>
          <pc:sldMk cId="1014427514" sldId="277"/>
        </pc:sldMkLst>
        <pc:spChg chg="mod">
          <ac:chgData name="Tracy Cameron" userId="f00a5d50-1f86-440b-9acd-34866e66d1a3" providerId="ADAL" clId="{8EAB2D15-FF16-466C-9F2F-FED97A109566}" dt="2021-03-17T18:08:23.053" v="1046" actId="1076"/>
          <ac:spMkLst>
            <pc:docMk/>
            <pc:sldMk cId="1014427514" sldId="277"/>
            <ac:spMk id="2" creationId="{21CD5F78-35F8-4DE2-A5E9-D71640EDA16F}"/>
          </ac:spMkLst>
        </pc:spChg>
        <pc:spChg chg="mod">
          <ac:chgData name="Tracy Cameron" userId="f00a5d50-1f86-440b-9acd-34866e66d1a3" providerId="ADAL" clId="{8EAB2D15-FF16-466C-9F2F-FED97A109566}" dt="2021-03-17T18:28:09.676" v="1475" actId="14100"/>
          <ac:spMkLst>
            <pc:docMk/>
            <pc:sldMk cId="1014427514" sldId="277"/>
            <ac:spMk id="3" creationId="{42F58A6C-4A92-4DA9-BFFE-BF409E16345C}"/>
          </ac:spMkLst>
        </pc:spChg>
        <pc:spChg chg="add mod">
          <ac:chgData name="Tracy Cameron" userId="f00a5d50-1f86-440b-9acd-34866e66d1a3" providerId="ADAL" clId="{8EAB2D15-FF16-466C-9F2F-FED97A109566}" dt="2021-03-17T18:27:39.234" v="1473" actId="1076"/>
          <ac:spMkLst>
            <pc:docMk/>
            <pc:sldMk cId="1014427514" sldId="277"/>
            <ac:spMk id="5" creationId="{2040C5AC-822B-4D7D-A9BB-B137D119EF97}"/>
          </ac:spMkLst>
        </pc:spChg>
        <pc:spChg chg="add mod">
          <ac:chgData name="Tracy Cameron" userId="f00a5d50-1f86-440b-9acd-34866e66d1a3" providerId="ADAL" clId="{8EAB2D15-FF16-466C-9F2F-FED97A109566}" dt="2021-03-17T18:27:30.115" v="1471" actId="1076"/>
          <ac:spMkLst>
            <pc:docMk/>
            <pc:sldMk cId="1014427514" sldId="277"/>
            <ac:spMk id="6" creationId="{7CD6B87D-B3FD-4EB4-9DEF-14540B4F123E}"/>
          </ac:spMkLst>
        </pc:spChg>
        <pc:spChg chg="add mod">
          <ac:chgData name="Tracy Cameron" userId="f00a5d50-1f86-440b-9acd-34866e66d1a3" providerId="ADAL" clId="{8EAB2D15-FF16-466C-9F2F-FED97A109566}" dt="2021-03-17T18:27:09.609" v="1467" actId="207"/>
          <ac:spMkLst>
            <pc:docMk/>
            <pc:sldMk cId="1014427514" sldId="277"/>
            <ac:spMk id="7" creationId="{C7E88943-CF50-4303-A6B8-7AFED5DBEFBC}"/>
          </ac:spMkLst>
        </pc:spChg>
        <pc:spChg chg="add mod">
          <ac:chgData name="Tracy Cameron" userId="f00a5d50-1f86-440b-9acd-34866e66d1a3" providerId="ADAL" clId="{8EAB2D15-FF16-466C-9F2F-FED97A109566}" dt="2021-03-17T18:33:40.837" v="1657" actId="20577"/>
          <ac:spMkLst>
            <pc:docMk/>
            <pc:sldMk cId="1014427514" sldId="277"/>
            <ac:spMk id="10" creationId="{1EA06B7D-DF15-4C55-9407-22E60817E978}"/>
          </ac:spMkLst>
        </pc:spChg>
        <pc:picChg chg="add del mod">
          <ac:chgData name="Tracy Cameron" userId="f00a5d50-1f86-440b-9acd-34866e66d1a3" providerId="ADAL" clId="{8EAB2D15-FF16-466C-9F2F-FED97A109566}" dt="2021-03-17T18:20:29.794" v="1276" actId="478"/>
          <ac:picMkLst>
            <pc:docMk/>
            <pc:sldMk cId="1014427514" sldId="277"/>
            <ac:picMk id="4" creationId="{475892D3-AF83-4ED7-BD6F-018464EEA007}"/>
          </ac:picMkLst>
        </pc:picChg>
        <pc:picChg chg="add mod ord modCrop">
          <ac:chgData name="Tracy Cameron" userId="f00a5d50-1f86-440b-9acd-34866e66d1a3" providerId="ADAL" clId="{8EAB2D15-FF16-466C-9F2F-FED97A109566}" dt="2021-03-17T18:30:21.533" v="1487" actId="732"/>
          <ac:picMkLst>
            <pc:docMk/>
            <pc:sldMk cId="1014427514" sldId="277"/>
            <ac:picMk id="8" creationId="{7925F829-9D56-4513-979E-565B90096E71}"/>
          </ac:picMkLst>
        </pc:picChg>
        <pc:picChg chg="add mod">
          <ac:chgData name="Tracy Cameron" userId="f00a5d50-1f86-440b-9acd-34866e66d1a3" providerId="ADAL" clId="{8EAB2D15-FF16-466C-9F2F-FED97A109566}" dt="2021-03-17T18:28:46.738" v="1480" actId="1076"/>
          <ac:picMkLst>
            <pc:docMk/>
            <pc:sldMk cId="1014427514" sldId="277"/>
            <ac:picMk id="9" creationId="{C3675B71-BFA8-4F3B-8FA9-853A4C68532F}"/>
          </ac:picMkLst>
        </pc:picChg>
      </pc:sldChg>
      <pc:sldChg chg="addSp delSp modSp add">
        <pc:chgData name="Tracy Cameron" userId="f00a5d50-1f86-440b-9acd-34866e66d1a3" providerId="ADAL" clId="{8EAB2D15-FF16-466C-9F2F-FED97A109566}" dt="2021-03-17T19:05:14.456" v="2456" actId="798"/>
        <pc:sldMkLst>
          <pc:docMk/>
          <pc:sldMk cId="907625698" sldId="278"/>
        </pc:sldMkLst>
        <pc:spChg chg="mod">
          <ac:chgData name="Tracy Cameron" userId="f00a5d50-1f86-440b-9acd-34866e66d1a3" providerId="ADAL" clId="{8EAB2D15-FF16-466C-9F2F-FED97A109566}" dt="2021-03-17T18:39:02.309" v="1831" actId="20577"/>
          <ac:spMkLst>
            <pc:docMk/>
            <pc:sldMk cId="907625698" sldId="278"/>
            <ac:spMk id="2" creationId="{1595ED1E-E41F-4D2F-9E28-596FCEE0C6F3}"/>
          </ac:spMkLst>
        </pc:spChg>
        <pc:spChg chg="del">
          <ac:chgData name="Tracy Cameron" userId="f00a5d50-1f86-440b-9acd-34866e66d1a3" providerId="ADAL" clId="{8EAB2D15-FF16-466C-9F2F-FED97A109566}" dt="2021-03-17T18:40:29.971" v="1832"/>
          <ac:spMkLst>
            <pc:docMk/>
            <pc:sldMk cId="907625698" sldId="278"/>
            <ac:spMk id="3" creationId="{4E013B81-C145-4A32-A02F-9B533C977861}"/>
          </ac:spMkLst>
        </pc:spChg>
        <pc:spChg chg="add mod">
          <ac:chgData name="Tracy Cameron" userId="f00a5d50-1f86-440b-9acd-34866e66d1a3" providerId="ADAL" clId="{8EAB2D15-FF16-466C-9F2F-FED97A109566}" dt="2021-03-17T18:42:04.265" v="1835" actId="478"/>
          <ac:spMkLst>
            <pc:docMk/>
            <pc:sldMk cId="907625698" sldId="278"/>
            <ac:spMk id="6" creationId="{8A2EF5A1-4220-4EE6-99A2-A3E62BDC2FBE}"/>
          </ac:spMkLst>
        </pc:spChg>
        <pc:spChg chg="add mod">
          <ac:chgData name="Tracy Cameron" userId="f00a5d50-1f86-440b-9acd-34866e66d1a3" providerId="ADAL" clId="{8EAB2D15-FF16-466C-9F2F-FED97A109566}" dt="2021-03-17T19:00:07.151" v="2240" actId="20577"/>
          <ac:spMkLst>
            <pc:docMk/>
            <pc:sldMk cId="907625698" sldId="278"/>
            <ac:spMk id="8" creationId="{84F246B7-D7BB-46A4-9B6B-77E688685986}"/>
          </ac:spMkLst>
        </pc:spChg>
        <pc:spChg chg="add mod">
          <ac:chgData name="Tracy Cameron" userId="f00a5d50-1f86-440b-9acd-34866e66d1a3" providerId="ADAL" clId="{8EAB2D15-FF16-466C-9F2F-FED97A109566}" dt="2021-03-17T19:02:40.614" v="2455" actId="1076"/>
          <ac:spMkLst>
            <pc:docMk/>
            <pc:sldMk cId="907625698" sldId="278"/>
            <ac:spMk id="9" creationId="{225DC66A-E0CB-4937-9818-10D38C213265}"/>
          </ac:spMkLst>
        </pc:spChg>
        <pc:graphicFrameChg chg="mod modGraphic">
          <ac:chgData name="Tracy Cameron" userId="f00a5d50-1f86-440b-9acd-34866e66d1a3" providerId="ADAL" clId="{8EAB2D15-FF16-466C-9F2F-FED97A109566}" dt="2021-03-17T19:05:14.456" v="2456" actId="798"/>
          <ac:graphicFrameMkLst>
            <pc:docMk/>
            <pc:sldMk cId="907625698" sldId="278"/>
            <ac:graphicFrameMk id="7" creationId="{AA917C4E-5C18-42E4-A0C4-1F300EBD4722}"/>
          </ac:graphicFrameMkLst>
        </pc:graphicFrameChg>
        <pc:picChg chg="add del mod">
          <ac:chgData name="Tracy Cameron" userId="f00a5d50-1f86-440b-9acd-34866e66d1a3" providerId="ADAL" clId="{8EAB2D15-FF16-466C-9F2F-FED97A109566}" dt="2021-03-17T18:42:04.265" v="1835" actId="478"/>
          <ac:picMkLst>
            <pc:docMk/>
            <pc:sldMk cId="907625698" sldId="278"/>
            <ac:picMk id="4" creationId="{FD14FB7A-D13D-4BAD-9758-C09163DD3F47}"/>
          </ac:picMkLst>
        </pc:picChg>
      </pc:sldChg>
    </pc:docChg>
  </pc:docChgLst>
  <pc:docChgLst>
    <pc:chgData name="Guest User" userId="S::urn:spo:anon#9d2089e34fc8c665be35395c8fb8e5703f82c7634833c83e265e610edf564f70::" providerId="AD" clId="Web-{DC5C95FE-FE8A-BCE4-D893-BF63F2B98852}"/>
    <pc:docChg chg="modSld">
      <pc:chgData name="Guest User" userId="S::urn:spo:anon#9d2089e34fc8c665be35395c8fb8e5703f82c7634833c83e265e610edf564f70::" providerId="AD" clId="Web-{DC5C95FE-FE8A-BCE4-D893-BF63F2B98852}" dt="2021-03-12T19:53:49.824" v="407" actId="20577"/>
      <pc:docMkLst>
        <pc:docMk/>
      </pc:docMkLst>
      <pc:sldChg chg="modSp">
        <pc:chgData name="Guest User" userId="S::urn:spo:anon#9d2089e34fc8c665be35395c8fb8e5703f82c7634833c83e265e610edf564f70::" providerId="AD" clId="Web-{DC5C95FE-FE8A-BCE4-D893-BF63F2B98852}" dt="2021-03-12T19:43:55.029" v="69" actId="20577"/>
        <pc:sldMkLst>
          <pc:docMk/>
          <pc:sldMk cId="0" sldId="261"/>
        </pc:sldMkLst>
        <pc:spChg chg="mod">
          <ac:chgData name="Guest User" userId="S::urn:spo:anon#9d2089e34fc8c665be35395c8fb8e5703f82c7634833c83e265e610edf564f70::" providerId="AD" clId="Web-{DC5C95FE-FE8A-BCE4-D893-BF63F2B98852}" dt="2021-03-12T19:42:52.450" v="52" actId="1076"/>
          <ac:spMkLst>
            <pc:docMk/>
            <pc:sldMk cId="0" sldId="261"/>
            <ac:spMk id="4" creationId="{B9AE6ED1-A3C0-4DC6-81D6-B586FF2D6B2F}"/>
          </ac:spMkLst>
        </pc:spChg>
        <pc:spChg chg="mod">
          <ac:chgData name="Guest User" userId="S::urn:spo:anon#9d2089e34fc8c665be35395c8fb8e5703f82c7634833c83e265e610edf564f70::" providerId="AD" clId="Web-{DC5C95FE-FE8A-BCE4-D893-BF63F2B98852}" dt="2021-03-12T19:43:55.029" v="69" actId="20577"/>
          <ac:spMkLst>
            <pc:docMk/>
            <pc:sldMk cId="0" sldId="261"/>
            <ac:spMk id="5123" creationId="{78127DB6-8679-4E58-A386-6BE8E40EC10A}"/>
          </ac:spMkLst>
        </pc:spChg>
        <pc:spChg chg="mod">
          <ac:chgData name="Guest User" userId="S::urn:spo:anon#9d2089e34fc8c665be35395c8fb8e5703f82c7634833c83e265e610edf564f70::" providerId="AD" clId="Web-{DC5C95FE-FE8A-BCE4-D893-BF63F2B98852}" dt="2021-03-12T19:40:16.513" v="2" actId="20577"/>
          <ac:spMkLst>
            <pc:docMk/>
            <pc:sldMk cId="0" sldId="261"/>
            <ac:spMk id="5124" creationId="{C30D8D03-3A7F-4D77-A185-46E74F0737F5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44:30.309" v="93" actId="20577"/>
        <pc:sldMkLst>
          <pc:docMk/>
          <pc:sldMk cId="0" sldId="263"/>
        </pc:sldMkLst>
        <pc:spChg chg="mod">
          <ac:chgData name="Guest User" userId="S::urn:spo:anon#9d2089e34fc8c665be35395c8fb8e5703f82c7634833c83e265e610edf564f70::" providerId="AD" clId="Web-{DC5C95FE-FE8A-BCE4-D893-BF63F2B98852}" dt="2021-03-12T19:43:24.731" v="62" actId="20577"/>
          <ac:spMkLst>
            <pc:docMk/>
            <pc:sldMk cId="0" sldId="263"/>
            <ac:spMk id="7171" creationId="{34E3E386-D0FA-4D4D-8F28-C86645468097}"/>
          </ac:spMkLst>
        </pc:spChg>
        <pc:spChg chg="mod">
          <ac:chgData name="Guest User" userId="S::urn:spo:anon#9d2089e34fc8c665be35395c8fb8e5703f82c7634833c83e265e610edf564f70::" providerId="AD" clId="Web-{DC5C95FE-FE8A-BCE4-D893-BF63F2B98852}" dt="2021-03-12T19:44:30.309" v="93" actId="20577"/>
          <ac:spMkLst>
            <pc:docMk/>
            <pc:sldMk cId="0" sldId="263"/>
            <ac:spMk id="24581" creationId="{6BD22215-1AFC-459E-908D-02444AB5B65E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44:41.122" v="105" actId="20577"/>
        <pc:sldMkLst>
          <pc:docMk/>
          <pc:sldMk cId="0" sldId="264"/>
        </pc:sldMkLst>
        <pc:spChg chg="mod">
          <ac:chgData name="Guest User" userId="S::urn:spo:anon#9d2089e34fc8c665be35395c8fb8e5703f82c7634833c83e265e610edf564f70::" providerId="AD" clId="Web-{DC5C95FE-FE8A-BCE4-D893-BF63F2B98852}" dt="2021-03-12T19:44:41.122" v="105" actId="20577"/>
          <ac:spMkLst>
            <pc:docMk/>
            <pc:sldMk cId="0" sldId="264"/>
            <ac:spMk id="8195" creationId="{7D1F31E4-BC5E-4BA0-9247-156DEC1269F7}"/>
          </ac:spMkLst>
        </pc:spChg>
      </pc:sldChg>
      <pc:sldChg chg="addSp delSp modSp">
        <pc:chgData name="Guest User" userId="S::urn:spo:anon#9d2089e34fc8c665be35395c8fb8e5703f82c7634833c83e265e610edf564f70::" providerId="AD" clId="Web-{DC5C95FE-FE8A-BCE4-D893-BF63F2B98852}" dt="2021-03-12T19:46:33.325" v="172" actId="20577"/>
        <pc:sldMkLst>
          <pc:docMk/>
          <pc:sldMk cId="0" sldId="265"/>
        </pc:sldMkLst>
        <pc:spChg chg="add del">
          <ac:chgData name="Guest User" userId="S::urn:spo:anon#9d2089e34fc8c665be35395c8fb8e5703f82c7634833c83e265e610edf564f70::" providerId="AD" clId="Web-{DC5C95FE-FE8A-BCE4-D893-BF63F2B98852}" dt="2021-03-12T19:45:33.840" v="109"/>
          <ac:spMkLst>
            <pc:docMk/>
            <pc:sldMk cId="0" sldId="265"/>
            <ac:spMk id="2" creationId="{6C15A87A-76A2-4ADE-B0E5-CA1185B17852}"/>
          </ac:spMkLst>
        </pc:spChg>
        <pc:spChg chg="add mod">
          <ac:chgData name="Guest User" userId="S::urn:spo:anon#9d2089e34fc8c665be35395c8fb8e5703f82c7634833c83e265e610edf564f70::" providerId="AD" clId="Web-{DC5C95FE-FE8A-BCE4-D893-BF63F2B98852}" dt="2021-03-12T19:46:33.325" v="172" actId="20577"/>
          <ac:spMkLst>
            <pc:docMk/>
            <pc:sldMk cId="0" sldId="265"/>
            <ac:spMk id="3" creationId="{F74F3CCC-1438-43DF-A574-B77EDC740F4D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47:52.543" v="223" actId="20577"/>
        <pc:sldMkLst>
          <pc:docMk/>
          <pc:sldMk cId="0" sldId="267"/>
        </pc:sldMkLst>
        <pc:spChg chg="mod">
          <ac:chgData name="Guest User" userId="S::urn:spo:anon#9d2089e34fc8c665be35395c8fb8e5703f82c7634833c83e265e610edf564f70::" providerId="AD" clId="Web-{DC5C95FE-FE8A-BCE4-D893-BF63F2B98852}" dt="2021-03-12T19:47:52.543" v="223" actId="20577"/>
          <ac:spMkLst>
            <pc:docMk/>
            <pc:sldMk cId="0" sldId="267"/>
            <ac:spMk id="11267" creationId="{2BC064FF-87DA-488F-B313-7F09A49349B9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48:11.496" v="230" actId="20577"/>
        <pc:sldMkLst>
          <pc:docMk/>
          <pc:sldMk cId="0" sldId="268"/>
        </pc:sldMkLst>
        <pc:spChg chg="mod">
          <ac:chgData name="Guest User" userId="S::urn:spo:anon#9d2089e34fc8c665be35395c8fb8e5703f82c7634833c83e265e610edf564f70::" providerId="AD" clId="Web-{DC5C95FE-FE8A-BCE4-D893-BF63F2B98852}" dt="2021-03-12T19:48:11.496" v="230" actId="20577"/>
          <ac:spMkLst>
            <pc:docMk/>
            <pc:sldMk cId="0" sldId="268"/>
            <ac:spMk id="12291" creationId="{E3BD501D-B861-4131-B7C5-42AB6AB41D9E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49:05.684" v="271" actId="20577"/>
        <pc:sldMkLst>
          <pc:docMk/>
          <pc:sldMk cId="0" sldId="269"/>
        </pc:sldMkLst>
        <pc:spChg chg="mod">
          <ac:chgData name="Guest User" userId="S::urn:spo:anon#9d2089e34fc8c665be35395c8fb8e5703f82c7634833c83e265e610edf564f70::" providerId="AD" clId="Web-{DC5C95FE-FE8A-BCE4-D893-BF63F2B98852}" dt="2021-03-12T19:49:05.684" v="271" actId="20577"/>
          <ac:spMkLst>
            <pc:docMk/>
            <pc:sldMk cId="0" sldId="269"/>
            <ac:spMk id="2" creationId="{FF700E50-A636-44EF-A39B-C912B1303FD4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50:07.277" v="327" actId="20577"/>
        <pc:sldMkLst>
          <pc:docMk/>
          <pc:sldMk cId="0" sldId="270"/>
        </pc:sldMkLst>
        <pc:spChg chg="mod">
          <ac:chgData name="Guest User" userId="S::urn:spo:anon#9d2089e34fc8c665be35395c8fb8e5703f82c7634833c83e265e610edf564f70::" providerId="AD" clId="Web-{DC5C95FE-FE8A-BCE4-D893-BF63F2B98852}" dt="2021-03-12T19:50:07.277" v="327" actId="20577"/>
          <ac:spMkLst>
            <pc:docMk/>
            <pc:sldMk cId="0" sldId="270"/>
            <ac:spMk id="14339" creationId="{65C4F189-EA8B-42C0-9007-AC66EF29A5E4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52:09.496" v="375" actId="20577"/>
        <pc:sldMkLst>
          <pc:docMk/>
          <pc:sldMk cId="0" sldId="271"/>
        </pc:sldMkLst>
        <pc:spChg chg="mod">
          <ac:chgData name="Guest User" userId="S::urn:spo:anon#9d2089e34fc8c665be35395c8fb8e5703f82c7634833c83e265e610edf564f70::" providerId="AD" clId="Web-{DC5C95FE-FE8A-BCE4-D893-BF63F2B98852}" dt="2021-03-12T19:52:09.496" v="375" actId="20577"/>
          <ac:spMkLst>
            <pc:docMk/>
            <pc:sldMk cId="0" sldId="271"/>
            <ac:spMk id="15363" creationId="{B0D92E13-CEC0-4328-8A78-708910303616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52:45.543" v="376" actId="20577"/>
        <pc:sldMkLst>
          <pc:docMk/>
          <pc:sldMk cId="0" sldId="273"/>
        </pc:sldMkLst>
        <pc:spChg chg="mod">
          <ac:chgData name="Guest User" userId="S::urn:spo:anon#9d2089e34fc8c665be35395c8fb8e5703f82c7634833c83e265e610edf564f70::" providerId="AD" clId="Web-{DC5C95FE-FE8A-BCE4-D893-BF63F2B98852}" dt="2021-03-12T19:52:45.543" v="376" actId="20577"/>
          <ac:spMkLst>
            <pc:docMk/>
            <pc:sldMk cId="0" sldId="273"/>
            <ac:spMk id="17411" creationId="{ACCC5153-8317-4439-891E-228C329C75B6}"/>
          </ac:spMkLst>
        </pc:spChg>
      </pc:sldChg>
      <pc:sldChg chg="modSp">
        <pc:chgData name="Guest User" userId="S::urn:spo:anon#9d2089e34fc8c665be35395c8fb8e5703f82c7634833c83e265e610edf564f70::" providerId="AD" clId="Web-{DC5C95FE-FE8A-BCE4-D893-BF63F2B98852}" dt="2021-03-12T19:53:49.824" v="407" actId="20577"/>
        <pc:sldMkLst>
          <pc:docMk/>
          <pc:sldMk cId="0" sldId="274"/>
        </pc:sldMkLst>
        <pc:spChg chg="mod">
          <ac:chgData name="Guest User" userId="S::urn:spo:anon#9d2089e34fc8c665be35395c8fb8e5703f82c7634833c83e265e610edf564f70::" providerId="AD" clId="Web-{DC5C95FE-FE8A-BCE4-D893-BF63F2B98852}" dt="2021-03-12T19:53:49.824" v="407" actId="20577"/>
          <ac:spMkLst>
            <pc:docMk/>
            <pc:sldMk cId="0" sldId="274"/>
            <ac:spMk id="35843" creationId="{35898784-3D81-4DE9-9AAB-E31FEE5EC59F}"/>
          </ac:spMkLst>
        </pc:spChg>
      </pc:sldChg>
    </pc:docChg>
  </pc:docChgLst>
  <pc:docChgLst>
    <pc:chgData name="Guest User" userId="S::urn:spo:anon#9d2089e34fc8c665be35395c8fb8e5703f82c7634833c83e265e610edf564f70::" providerId="AD" clId="Web-{D1A3B39F-F008-0000-A914-1976F42B424F}"/>
    <pc:docChg chg="modSld">
      <pc:chgData name="Guest User" userId="S::urn:spo:anon#9d2089e34fc8c665be35395c8fb8e5703f82c7634833c83e265e610edf564f70::" providerId="AD" clId="Web-{D1A3B39F-F008-0000-A914-1976F42B424F}" dt="2021-03-12T20:16:29.924" v="63" actId="20577"/>
      <pc:docMkLst>
        <pc:docMk/>
      </pc:docMkLst>
      <pc:sldChg chg="addSp modSp">
        <pc:chgData name="Guest User" userId="S::urn:spo:anon#9d2089e34fc8c665be35395c8fb8e5703f82c7634833c83e265e610edf564f70::" providerId="AD" clId="Web-{D1A3B39F-F008-0000-A914-1976F42B424F}" dt="2021-03-12T20:16:29.924" v="63" actId="20577"/>
        <pc:sldMkLst>
          <pc:docMk/>
          <pc:sldMk cId="0" sldId="271"/>
        </pc:sldMkLst>
        <pc:spChg chg="add mod">
          <ac:chgData name="Guest User" userId="S::urn:spo:anon#9d2089e34fc8c665be35395c8fb8e5703f82c7634833c83e265e610edf564f70::" providerId="AD" clId="Web-{D1A3B39F-F008-0000-A914-1976F42B424F}" dt="2021-03-12T20:15:53.049" v="60"/>
          <ac:spMkLst>
            <pc:docMk/>
            <pc:sldMk cId="0" sldId="271"/>
            <ac:spMk id="2" creationId="{914779D7-350E-429C-815F-9283049DEC0F}"/>
          </ac:spMkLst>
        </pc:spChg>
        <pc:spChg chg="mod">
          <ac:chgData name="Guest User" userId="S::urn:spo:anon#9d2089e34fc8c665be35395c8fb8e5703f82c7634833c83e265e610edf564f70::" providerId="AD" clId="Web-{D1A3B39F-F008-0000-A914-1976F42B424F}" dt="2021-03-12T20:16:23.767" v="62" actId="20577"/>
          <ac:spMkLst>
            <pc:docMk/>
            <pc:sldMk cId="0" sldId="271"/>
            <ac:spMk id="15362" creationId="{F15C73A6-E9DD-4613-9132-5AC457696FD6}"/>
          </ac:spMkLst>
        </pc:spChg>
        <pc:spChg chg="mod">
          <ac:chgData name="Guest User" userId="S::urn:spo:anon#9d2089e34fc8c665be35395c8fb8e5703f82c7634833c83e265e610edf564f70::" providerId="AD" clId="Web-{D1A3B39F-F008-0000-A914-1976F42B424F}" dt="2021-03-12T20:16:29.924" v="63" actId="20577"/>
          <ac:spMkLst>
            <pc:docMk/>
            <pc:sldMk cId="0" sldId="271"/>
            <ac:spMk id="15363" creationId="{B0D92E13-CEC0-4328-8A78-708910303616}"/>
          </ac:spMkLst>
        </pc:spChg>
      </pc:sldChg>
      <pc:sldChg chg="modSp">
        <pc:chgData name="Guest User" userId="S::urn:spo:anon#9d2089e34fc8c665be35395c8fb8e5703f82c7634833c83e265e610edf564f70::" providerId="AD" clId="Web-{D1A3B39F-F008-0000-A914-1976F42B424F}" dt="2021-03-12T20:14:44.393" v="54" actId="20577"/>
        <pc:sldMkLst>
          <pc:docMk/>
          <pc:sldMk cId="0" sldId="272"/>
        </pc:sldMkLst>
        <pc:spChg chg="mod">
          <ac:chgData name="Guest User" userId="S::urn:spo:anon#9d2089e34fc8c665be35395c8fb8e5703f82c7634833c83e265e610edf564f70::" providerId="AD" clId="Web-{D1A3B39F-F008-0000-A914-1976F42B424F}" dt="2021-03-12T20:13:04.394" v="12" actId="20577"/>
          <ac:spMkLst>
            <pc:docMk/>
            <pc:sldMk cId="0" sldId="272"/>
            <ac:spMk id="16386" creationId="{A3201445-CEA4-402B-8860-F2923199EF6A}"/>
          </ac:spMkLst>
        </pc:spChg>
        <pc:spChg chg="mod">
          <ac:chgData name="Guest User" userId="S::urn:spo:anon#9d2089e34fc8c665be35395c8fb8e5703f82c7634833c83e265e610edf564f70::" providerId="AD" clId="Web-{D1A3B39F-F008-0000-A914-1976F42B424F}" dt="2021-03-12T20:14:44.393" v="54" actId="20577"/>
          <ac:spMkLst>
            <pc:docMk/>
            <pc:sldMk cId="0" sldId="272"/>
            <ac:spMk id="16387" creationId="{1882FB0E-D422-425B-AF3A-FD0B5B63F7C9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8T10:40:55.474" idx="1">
    <p:pos x="10" y="10"/>
    <p:text>The screenshots are blurry for me especially the one on the right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8T10:48:16.918" idx="2">
    <p:pos x="5181" y="1063"/>
    <p:text>or remote fridge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8T10:50:06.259" idx="3">
    <p:pos x="5470" y="2207"/>
    <p:text>or remote fridge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2370D5-CE81-45A8-9D7F-010FB6B952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57E9A-409B-477B-99AE-F2C496CFE6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48AC98-9ABB-40C3-8248-A01133F862BD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3E34CC-8C0B-4AF8-99A1-A06CCFE7E6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1F1B96-D8CE-448B-989B-34FA09663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2CA4C-7187-4BA1-9A0C-590871A228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F9D3F-77B9-4589-B024-9E517900B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C912FC0-1487-4E32-AA2E-2E84C59D31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At the end of this session, you should be able to describe: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2FC0-1487-4E32-AA2E-2E84C59D316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12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2FC0-1487-4E32-AA2E-2E84C59D316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89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For more information please visit https://professionaleducation.blood.ca/sites/msi/files/VAG_en.pdf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2FC0-1487-4E32-AA2E-2E84C59D316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08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If the blood component is kept out of the 1-10</a:t>
            </a:r>
            <a:r>
              <a:rPr lang="en-CA" dirty="0">
                <a:sym typeface="Symbol" panose="05050102010706020507" pitchFamily="18" charset="2"/>
              </a:rPr>
              <a:t></a:t>
            </a:r>
            <a:r>
              <a:rPr lang="en-CA" dirty="0"/>
              <a:t>C temperature range longer than 60 min, it may cause the RBCs to hemolyze and may not be able to facilitate the improvement of the patient’s outcomes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2FC0-1487-4E32-AA2E-2E84C59D316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36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7772400" cy="82232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19400"/>
            <a:ext cx="6400800" cy="381000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FE595-0F05-41ED-8070-ED50646D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4FA29-4A6A-43D9-AEB3-9638F42E9700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E70A-00AC-441F-AA2C-B0EC6464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8E885-32EE-4D85-83AA-B86FAEB7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D9B87-CA89-459D-A95D-77F75C3C4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25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B2106-9AB3-4EA8-AB9D-CAF3DDCC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88327-12D7-4973-B333-41B3567B3E87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209B3-756F-4A90-B66B-6BD0FDAD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3945F-7496-4197-B2EB-21A8A38B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5F830-556C-4644-8986-3078EF49A4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68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58A4-CECE-4413-9507-54270766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24911-818E-47EC-ADCC-C1D673AB370E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B47C-8928-49AE-A31E-849E9056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29FF9-3958-4B57-8C5A-6A482F2E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8F0BA-4A86-4918-9EBF-8E3D24BF2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23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186B9-2E86-4B6D-8412-FDD4D288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C49C-8569-459E-AB0D-7D369146A312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97922-DE22-4133-B558-4E96F1FF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F1705-FFDD-4360-901B-9A4A1FDA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31485-5753-48CF-9B79-3C58AACC9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00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602C0-5A9A-404D-9E68-9414EFCC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467D-ADC7-41CD-98DA-0B00EEBFE29A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ACDF3-2BF4-4444-8B61-3A22B1D2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E1D01-A207-4D72-B8D2-318F9414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6AF7D-85BE-4951-A9C0-D8E00DBCA5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89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733E7F-5019-4933-9872-456128B3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7C4A-3310-4E4A-8ED8-37B927B919C7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389501-03E9-488A-ABC6-80E3A61F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48FC4D-B641-4923-A582-E844CC85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A9BE3-2E27-4741-BCA9-E8154C585E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19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4D74A3-9A81-43EA-900E-12F15F2B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71203-15C6-4DD6-A254-63A23A7B8A43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7870BB-51E8-48FE-B4D5-5C2337EA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F67F3B-626E-4F62-8E4A-841F533C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EF31-E9F6-4F5A-8CD6-B931CF8E0C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50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35C2B2-A701-4383-BCF5-505583AC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9F3A-0929-471D-AB52-963F2F433AEF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09944B-55AB-46FC-822D-D42F5314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426EAA-7064-42C0-B956-822C8DAFC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B2EA7-3DB7-46BC-83E5-B9D68A686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88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315F0E8-C846-42AE-93C7-458CF5C14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9D717-BED4-4340-AE8D-284CD0610861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84E3B2-AB99-42CE-80CC-8D03F86E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1B53FA-90C4-4DA6-9F74-C360AF5E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12D73-4A75-452F-AECA-9A053834E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45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3B6BBA-5DE3-44C8-8BA4-EF4AF6BF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1499C-2FD3-464B-B7F6-36CB0D791851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18D3D1-AF7C-401C-8CCF-B87E1BA3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ACFFAD-953B-4985-9417-2A9E7EBD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334EC-885A-41CC-B7BA-9FA106B82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59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7DEE5-E224-42C7-A13A-1F971D4E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F38EB-352D-4C83-8F5C-8E70100EBAA9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A7262A-0DDD-43E5-83E4-FC67E088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BF5B7B-69A9-4170-9369-E66EF533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AFF3E-37A5-4B63-9CE8-B4FAC9BA6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60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B335F6-F391-4453-B0AD-3EB3C2229A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21E92BB-CA8B-4E61-8F9C-4AD2E2E2B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5CD91-CCDB-48B5-8723-9B2037C78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B0345A-1314-4BE0-8019-4562FB3785D6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3051F-5435-4E35-A16C-56A11483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43099-95FA-4682-81E5-B068A634E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B1709EF-BA57-4A1C-B76E-11448D2083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17/06/relationships/model3d" Target="../media/model3d2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17/06/relationships/model3d" Target="../media/model3d1.glb"/><Relationship Id="rId4" Type="http://schemas.openxmlformats.org/officeDocument/2006/relationships/hyperlink" Target="http://what-when-how.com/nursing/fluid-and-electrolyte-balance-structure-and-function-nursing-part-2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6C11-EB43-4D72-B94C-AA749C27C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514600"/>
            <a:ext cx="7772400" cy="8223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CA" altLang="en-US" sz="3200">
                <a:solidFill>
                  <a:schemeClr val="tx1"/>
                </a:solidFill>
                <a:effectLst/>
                <a:latin typeface="Tahoma" charset="0"/>
                <a:cs typeface="Tahoma" charset="0"/>
              </a:rPr>
              <a:t>Training For Transporting Blood Products Internally</a:t>
            </a:r>
            <a:endParaRPr lang="en-US" altLang="en-US" sz="3200">
              <a:solidFill>
                <a:schemeClr val="tx1"/>
              </a:solidFill>
              <a:effectLst/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566F204-274E-4489-8485-52B9E807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08050"/>
            <a:ext cx="8080375" cy="782638"/>
          </a:xfrm>
        </p:spPr>
        <p:txBody>
          <a:bodyPr/>
          <a:lstStyle/>
          <a:p>
            <a:r>
              <a:rPr lang="en-US" altLang="en-US" sz="2800" u="sng"/>
              <a:t>Verify Patient ID by:</a:t>
            </a:r>
            <a:endParaRPr lang="en-CA" altLang="en-US" sz="2800" u="sng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3BD501D-B861-4131-B7C5-42AB6AB41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692275"/>
            <a:ext cx="7772400" cy="4329113"/>
          </a:xfrm>
        </p:spPr>
        <p:txBody>
          <a:bodyPr/>
          <a:lstStyle/>
          <a:p>
            <a:r>
              <a:rPr lang="en-US" altLang="en-US" sz="2400" dirty="0"/>
              <a:t>Using the Patient ID </a:t>
            </a:r>
            <a:r>
              <a:rPr lang="en-US" altLang="en-US" sz="2400" i="1" dirty="0"/>
              <a:t>(label or requisition)</a:t>
            </a:r>
            <a:r>
              <a:rPr lang="en-US" altLang="en-US" sz="2400" dirty="0"/>
              <a:t> :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sz="2400"/>
          </a:p>
          <a:p>
            <a:pPr lvl="1"/>
            <a:r>
              <a:rPr lang="en-US" altLang="en-US" sz="2400" dirty="0"/>
              <a:t>Compare correct patient name and one other unique identifier on the issue voucher/tag/label or card, attached to the blood product</a:t>
            </a:r>
            <a:endParaRPr lang="en-US" altLang="en-US" sz="2400" dirty="0">
              <a:cs typeface="Calibri"/>
            </a:endParaRPr>
          </a:p>
          <a:p>
            <a:pPr lvl="1"/>
            <a:r>
              <a:rPr lang="en-US" altLang="en-US" sz="2400" dirty="0"/>
              <a:t>If the information is not the same DO NOT REMOVE FROM LAB</a:t>
            </a:r>
            <a:endParaRPr lang="en-US" altLang="en-US" sz="2400" dirty="0">
              <a:cs typeface="Calibri"/>
            </a:endParaRPr>
          </a:p>
          <a:p>
            <a:pPr lvl="1"/>
            <a:r>
              <a:rPr lang="en-US" altLang="en-US" sz="2400" dirty="0"/>
              <a:t>Inform the laboratory staff of the discrepancy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25379DC-32B7-44E7-B51C-FEA73AE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/>
          <a:lstStyle/>
          <a:p>
            <a:r>
              <a:rPr lang="en-US" altLang="en-US" sz="2800" u="sng" dirty="0"/>
              <a:t>Verify the blood product by:</a:t>
            </a:r>
            <a:endParaRPr lang="en-CA" altLang="en-US" sz="2800" u="sng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D16A254-F522-4BF0-80A8-AA38FCA11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7848600" cy="182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Comparing the Patient ID </a:t>
            </a:r>
            <a:r>
              <a:rPr lang="en-US" altLang="en-US" sz="2400" i="1" dirty="0"/>
              <a:t>(label or requisition)</a:t>
            </a:r>
            <a:r>
              <a:rPr lang="en-US" altLang="en-US" sz="2400" dirty="0"/>
              <a:t> :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Compare correct product has been prepared for transporting up to clinical unit like…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400" dirty="0"/>
              <a:t>	Red Blood Cells                  Plasma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400" dirty="0"/>
              <a:t>	Platelets                               Other products</a:t>
            </a:r>
            <a:br>
              <a:rPr lang="en-US" altLang="en-US" sz="2400" dirty="0"/>
            </a:br>
            <a:endParaRPr lang="en-US" altLang="en-US" sz="24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CA" altLang="en-US" sz="2400" dirty="0"/>
          </a:p>
          <a:p>
            <a:pPr>
              <a:lnSpc>
                <a:spcPct val="80000"/>
              </a:lnSpc>
            </a:pPr>
            <a:endParaRPr lang="en-CA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00E50-A636-44EF-A39B-C912B1303FD4}"/>
              </a:ext>
            </a:extLst>
          </p:cNvPr>
          <p:cNvSpPr txBox="1"/>
          <p:nvPr/>
        </p:nvSpPr>
        <p:spPr>
          <a:xfrm>
            <a:off x="481642" y="3505200"/>
            <a:ext cx="8205158" cy="21421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If no laboratory staff are available, and you are authorized to do so, verify using the patient ID </a:t>
            </a:r>
            <a:r>
              <a:rPr lang="en-US" altLang="en-US" sz="2400" i="1" dirty="0">
                <a:latin typeface="+mn-lt"/>
              </a:rPr>
              <a:t>(label or requisition) </a:t>
            </a:r>
            <a:r>
              <a:rPr lang="en-US" altLang="en-US" sz="2400" dirty="0">
                <a:latin typeface="+mn-lt"/>
              </a:rPr>
              <a:t>to</a:t>
            </a:r>
            <a:r>
              <a:rPr lang="en-US" altLang="en-US" sz="2400" i="1" dirty="0">
                <a:latin typeface="+mn-lt"/>
              </a:rPr>
              <a:t> : </a:t>
            </a:r>
            <a:endParaRPr lang="en-US" altLang="en-US" sz="2400" dirty="0">
              <a:latin typeface="+mn-lt"/>
            </a:endParaRP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n-lt"/>
              </a:rPr>
              <a:t>Compare the blood product number </a:t>
            </a:r>
            <a:endParaRPr lang="en-CA" altLang="en-US" sz="2400" dirty="0">
              <a:latin typeface="+mn-lt"/>
            </a:endParaRP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CA" altLang="en-US" sz="2400" dirty="0">
                <a:latin typeface="+mn-lt"/>
              </a:rPr>
              <a:t>The Blood Group (if applicable)</a:t>
            </a: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CA" altLang="en-US" sz="2400" dirty="0">
                <a:latin typeface="+mn-lt"/>
              </a:rPr>
              <a:t>If there is a discrepancy </a:t>
            </a:r>
            <a:r>
              <a:rPr lang="en-US" altLang="en-US" sz="2400" dirty="0">
                <a:highlight>
                  <a:srgbClr val="FFFF00"/>
                </a:highlight>
                <a:latin typeface="+mn-lt"/>
              </a:rPr>
              <a:t>DO NOT REMOVE FROM LAB</a:t>
            </a: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n-lt"/>
              </a:rPr>
              <a:t>Inform the laboratory staff of the discrepancy</a:t>
            </a:r>
            <a:endParaRPr lang="en-US" altLang="en-US" sz="2400" dirty="0">
              <a:latin typeface="+mn-lt"/>
              <a:cs typeface="Calibri"/>
            </a:endParaRPr>
          </a:p>
          <a:p>
            <a:endParaRPr lang="en-C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ED1E-E41F-4D2F-9E28-596FCEE0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is it important to select the correct component for the patient?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A917C4E-5C18-42E4-A0C4-1F300EBD4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072332"/>
              </p:ext>
            </p:extLst>
          </p:nvPr>
        </p:nvGraphicFramePr>
        <p:xfrm>
          <a:off x="304800" y="1600200"/>
          <a:ext cx="5791200" cy="3962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138">
                  <a:extLst>
                    <a:ext uri="{9D8B030D-6E8A-4147-A177-3AD203B41FA5}">
                      <a16:colId xmlns:a16="http://schemas.microsoft.com/office/drawing/2014/main" val="938635602"/>
                    </a:ext>
                  </a:extLst>
                </a:gridCol>
                <a:gridCol w="665244">
                  <a:extLst>
                    <a:ext uri="{9D8B030D-6E8A-4147-A177-3AD203B41FA5}">
                      <a16:colId xmlns:a16="http://schemas.microsoft.com/office/drawing/2014/main" val="2230228044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2362282390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1168588803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267309602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1098872830"/>
                    </a:ext>
                  </a:extLst>
                </a:gridCol>
                <a:gridCol w="586578">
                  <a:extLst>
                    <a:ext uri="{9D8B030D-6E8A-4147-A177-3AD203B41FA5}">
                      <a16:colId xmlns:a16="http://schemas.microsoft.com/office/drawing/2014/main" val="3870794355"/>
                    </a:ext>
                  </a:extLst>
                </a:gridCol>
                <a:gridCol w="586578">
                  <a:extLst>
                    <a:ext uri="{9D8B030D-6E8A-4147-A177-3AD203B41FA5}">
                      <a16:colId xmlns:a16="http://schemas.microsoft.com/office/drawing/2014/main" val="3145904889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1252964418"/>
                    </a:ext>
                  </a:extLst>
                </a:gridCol>
                <a:gridCol w="844362">
                  <a:extLst>
                    <a:ext uri="{9D8B030D-6E8A-4147-A177-3AD203B41FA5}">
                      <a16:colId xmlns:a16="http://schemas.microsoft.com/office/drawing/2014/main" val="1646935972"/>
                    </a:ext>
                  </a:extLst>
                </a:gridCol>
              </a:tblGrid>
              <a:tr h="371475">
                <a:tc gridSpan="10">
                  <a:txBody>
                    <a:bodyPr/>
                    <a:lstStyle/>
                    <a:p>
                      <a:pPr algn="ctr"/>
                      <a:r>
                        <a:rPr lang="en-CA" dirty="0"/>
                        <a:t>DONOR UNIT Blood Type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138503"/>
                  </a:ext>
                </a:extLst>
              </a:tr>
              <a:tr h="371475">
                <a:tc gridSpan="2">
                  <a:txBody>
                    <a:bodyPr/>
                    <a:lstStyle/>
                    <a:p>
                      <a:pPr algn="ctr"/>
                      <a:endParaRPr lang="en-CA" b="1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O-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O+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AB-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AB+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457362"/>
                  </a:ext>
                </a:extLst>
              </a:tr>
              <a:tr h="402431">
                <a:tc rowSpan="8">
                  <a:txBody>
                    <a:bodyPr/>
                    <a:lstStyle/>
                    <a:p>
                      <a:pPr algn="ctr"/>
                      <a:r>
                        <a:rPr lang="en-CA" b="1" dirty="0"/>
                        <a:t>PATIENT BLOOD TYPE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AB+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4233308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AB-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991951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352071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959768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5147458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622781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O+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77143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O-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76227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F246B7-D7BB-46A4-9B6B-77E688685986}"/>
              </a:ext>
            </a:extLst>
          </p:cNvPr>
          <p:cNvSpPr txBox="1"/>
          <p:nvPr/>
        </p:nvSpPr>
        <p:spPr>
          <a:xfrm>
            <a:off x="6172200" y="1600200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Wrong blood may cause acute hemolytic transfusion reactions that can result in</a:t>
            </a:r>
            <a:br>
              <a:rPr lang="en-CA" dirty="0"/>
            </a:br>
            <a:r>
              <a:rPr lang="en-CA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Fever, chills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Pain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Shortness of breath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Low blood pressure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Shock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Possible death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DC66A-E0CB-4937-9818-10D38C213265}"/>
              </a:ext>
            </a:extLst>
          </p:cNvPr>
          <p:cNvSpPr txBox="1"/>
          <p:nvPr/>
        </p:nvSpPr>
        <p:spPr>
          <a:xfrm>
            <a:off x="304800" y="557751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Acceptable blood types the receiving patient can tolerate</a:t>
            </a:r>
          </a:p>
        </p:txBody>
      </p:sp>
    </p:spTree>
    <p:extLst>
      <p:ext uri="{BB962C8B-B14F-4D97-AF65-F5344CB8AC3E}">
        <p14:creationId xmlns:p14="http://schemas.microsoft.com/office/powerpoint/2010/main" val="90762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A8EECC1-E378-461D-975B-2531F853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080375" cy="1143000"/>
          </a:xfrm>
        </p:spPr>
        <p:txBody>
          <a:bodyPr/>
          <a:lstStyle/>
          <a:p>
            <a:r>
              <a:rPr lang="en-US" altLang="en-US" sz="2400" b="0" u="sng"/>
              <a:t>If You Agree that the Information on All Documents is Identical</a:t>
            </a:r>
            <a:endParaRPr lang="en-CA" altLang="en-US" sz="2400" b="0" u="sng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5C4F189-EA8B-42C0-9007-AC66EF29A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692275"/>
            <a:ext cx="7772400" cy="19653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Both the laboratory staff member and you will sign the issue documentation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The laboratory staff member will give you the blood product </a:t>
            </a:r>
            <a:endParaRPr lang="en-US" alt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/>
              <a:t>You are ready to take blood to clinical unit</a:t>
            </a:r>
            <a:endParaRPr lang="en-CA" altLang="en-US" sz="24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en-CA" altLang="en-US" sz="1800" dirty="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CA" alt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C3E1FD-A5AD-4E46-B264-2F2B43CF9B10}"/>
              </a:ext>
            </a:extLst>
          </p:cNvPr>
          <p:cNvSpPr/>
          <p:nvPr/>
        </p:nvSpPr>
        <p:spPr>
          <a:xfrm>
            <a:off x="606425" y="3780155"/>
            <a:ext cx="6556375" cy="20867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CA" altLang="en-US" sz="2400" dirty="0"/>
              <a:t>If there is no laboratory staff available, and you are authorized to do so: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A" altLang="en-US" sz="2400" dirty="0"/>
              <a:t>Perform visual inspection of product and complete documentation required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A" altLang="en-US" sz="2400" dirty="0"/>
              <a:t>Sign the issue documentation with another qualified staff member</a:t>
            </a:r>
            <a:endParaRPr lang="en-CA" altLang="en-US" sz="2400" dirty="0"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25F829-9D56-4513-979E-565B90096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8" t="14747" r="7438" b="3136"/>
          <a:stretch/>
        </p:blipFill>
        <p:spPr>
          <a:xfrm>
            <a:off x="5257800" y="4191000"/>
            <a:ext cx="1524000" cy="236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D5F78-35F8-4DE2-A5E9-D71640EDA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5" y="240000"/>
            <a:ext cx="8229600" cy="685801"/>
          </a:xfrm>
        </p:spPr>
        <p:txBody>
          <a:bodyPr/>
          <a:lstStyle/>
          <a:p>
            <a:r>
              <a:rPr lang="en-CA" sz="2800" u="sng" dirty="0"/>
              <a:t>Inspect the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58A6C-4A92-4DA9-BFFE-BF409E163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758"/>
            <a:ext cx="3962400" cy="2337637"/>
          </a:xfrm>
        </p:spPr>
        <p:txBody>
          <a:bodyPr/>
          <a:lstStyle/>
          <a:p>
            <a:r>
              <a:rPr lang="en-CA" altLang="en-US" dirty="0"/>
              <a:t>Visually inspect for the following:</a:t>
            </a:r>
          </a:p>
          <a:p>
            <a:pPr lvl="1"/>
            <a:r>
              <a:rPr lang="en-CA" dirty="0"/>
              <a:t>Hemolysis</a:t>
            </a:r>
          </a:p>
          <a:p>
            <a:pPr lvl="1"/>
            <a:r>
              <a:rPr lang="en-CA" dirty="0"/>
              <a:t>Lipemia (strawberry milkshake</a:t>
            </a:r>
          </a:p>
          <a:p>
            <a:pPr lvl="1"/>
            <a:r>
              <a:rPr lang="en-CA" dirty="0"/>
              <a:t>Particulate matter (clots &amp; fibrin strands)</a:t>
            </a:r>
          </a:p>
          <a:p>
            <a:pPr lvl="1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0C5AC-822B-4D7D-A9BB-B137D119EF97}"/>
              </a:ext>
            </a:extLst>
          </p:cNvPr>
          <p:cNvSpPr txBox="1"/>
          <p:nvPr/>
        </p:nvSpPr>
        <p:spPr>
          <a:xfrm>
            <a:off x="876300" y="1034425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Red Blood Cell Units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6B87D-B3FD-4EB4-9DEF-14540B4F123E}"/>
              </a:ext>
            </a:extLst>
          </p:cNvPr>
          <p:cNvSpPr txBox="1"/>
          <p:nvPr/>
        </p:nvSpPr>
        <p:spPr>
          <a:xfrm>
            <a:off x="5943599" y="1036103"/>
            <a:ext cx="1600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Platelet Units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E88943-CF50-4303-A6B8-7AFED5DBEFBC}"/>
              </a:ext>
            </a:extLst>
          </p:cNvPr>
          <p:cNvSpPr txBox="1">
            <a:spLocks/>
          </p:cNvSpPr>
          <p:nvPr/>
        </p:nvSpPr>
        <p:spPr bwMode="auto">
          <a:xfrm>
            <a:off x="4572000" y="1403757"/>
            <a:ext cx="4343399" cy="26348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dirty="0"/>
              <a:t>Visually inspect for the following:</a:t>
            </a:r>
          </a:p>
          <a:p>
            <a:pPr lvl="1"/>
            <a:r>
              <a:rPr lang="en-CA" dirty="0"/>
              <a:t>Red cell contamination</a:t>
            </a:r>
          </a:p>
          <a:p>
            <a:pPr lvl="1"/>
            <a:r>
              <a:rPr lang="en-CA" dirty="0"/>
              <a:t>Lipemia (milky appearance)</a:t>
            </a:r>
          </a:p>
          <a:p>
            <a:pPr lvl="1"/>
            <a:r>
              <a:rPr lang="en-CA" dirty="0"/>
              <a:t>Icterus (Bright yellow to brown</a:t>
            </a:r>
          </a:p>
          <a:p>
            <a:pPr lvl="1"/>
            <a:r>
              <a:rPr lang="en-CA" dirty="0"/>
              <a:t>Bacterial contamination</a:t>
            </a:r>
          </a:p>
          <a:p>
            <a:pPr lvl="1"/>
            <a:r>
              <a:rPr lang="en-CA" dirty="0"/>
              <a:t>Particulate Matter (cellular aggregates)</a:t>
            </a:r>
          </a:p>
          <a:p>
            <a:pPr lvl="1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675B71-BFA8-4F3B-8FA9-853A4C68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827" y="3567766"/>
            <a:ext cx="1891145" cy="3050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A06B7D-DF15-4C55-9407-22E60817E978}"/>
              </a:ext>
            </a:extLst>
          </p:cNvPr>
          <p:cNvSpPr txBox="1"/>
          <p:nvPr/>
        </p:nvSpPr>
        <p:spPr>
          <a:xfrm>
            <a:off x="3728720" y="6553200"/>
            <a:ext cx="304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CBS - Visual Assessment Guide T05 21 Jan 2009</a:t>
            </a:r>
          </a:p>
        </p:txBody>
      </p:sp>
    </p:spTree>
    <p:extLst>
      <p:ext uri="{BB962C8B-B14F-4D97-AF65-F5344CB8AC3E}">
        <p14:creationId xmlns:p14="http://schemas.microsoft.com/office/powerpoint/2010/main" val="101442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15C73A6-E9DD-4613-9132-5AC457696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692150"/>
            <a:ext cx="8080375" cy="914400"/>
          </a:xfrm>
        </p:spPr>
        <p:txBody>
          <a:bodyPr/>
          <a:lstStyle/>
          <a:p>
            <a:r>
              <a:rPr lang="en-US" altLang="en-US" sz="2400" u="sng" dirty="0">
                <a:latin typeface="Tahoma"/>
                <a:ea typeface="Tahoma"/>
                <a:cs typeface="Tahoma"/>
              </a:rPr>
              <a:t>Do’s and </a:t>
            </a:r>
            <a:r>
              <a:rPr lang="en-US" altLang="en-US" sz="2400" u="sng" dirty="0" err="1">
                <a:latin typeface="Tahoma"/>
                <a:ea typeface="Tahoma"/>
                <a:cs typeface="Tahoma"/>
              </a:rPr>
              <a:t>Don’t’s</a:t>
            </a:r>
            <a:r>
              <a:rPr lang="en-US" altLang="en-US" sz="2400" b="0" u="sng" dirty="0">
                <a:latin typeface="Tahoma"/>
                <a:ea typeface="Tahoma"/>
                <a:cs typeface="Tahoma"/>
              </a:rPr>
              <a:t> </a:t>
            </a:r>
            <a:endParaRPr lang="en-CA" altLang="en-US" sz="2400" b="0" u="sng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0D92E13-CEC0-4328-8A78-708910303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7772400" cy="4868863"/>
          </a:xfrm>
        </p:spPr>
        <p:txBody>
          <a:bodyPr/>
          <a:lstStyle/>
          <a:p>
            <a:pPr>
              <a:lnSpc>
                <a:spcPct val="70000"/>
              </a:lnSpc>
              <a:buFont typeface="Wingdings" panose="05000000000000000000" pitchFamily="2" charset="2"/>
              <a:buChar char="þ"/>
            </a:pPr>
            <a:r>
              <a:rPr lang="en-CA" altLang="en-US" sz="2400" dirty="0"/>
              <a:t>DO: take the blood product directly from the laboratory to the clinical unit in the container in which it was issued to you, without delay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þ"/>
            </a:pPr>
            <a:r>
              <a:rPr lang="en-CA" altLang="en-US" sz="2400" dirty="0"/>
              <a:t>DO: Ensure that you hand the blood product over </a:t>
            </a:r>
            <a:r>
              <a:rPr lang="en-CA" altLang="en-US" sz="2400"/>
              <a:t>to patient care area staff</a:t>
            </a:r>
            <a:endParaRPr lang="en-US" altLang="en-US" sz="2400"/>
          </a:p>
          <a:p>
            <a:pPr marL="0" indent="0">
              <a:lnSpc>
                <a:spcPct val="70000"/>
              </a:lnSpc>
              <a:buNone/>
            </a:pPr>
            <a:endParaRPr lang="en-CA" altLang="en-US" sz="2400">
              <a:cs typeface="Calibri"/>
            </a:endParaRP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x"/>
            </a:pPr>
            <a:r>
              <a:rPr lang="en-US" altLang="en-US" sz="2400" b="1" dirty="0">
                <a:solidFill>
                  <a:srgbClr val="C00000"/>
                </a:solidFill>
              </a:rPr>
              <a:t>DO NOT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en-US" altLang="en-US" sz="2400" dirty="0"/>
              <a:t>exceed 10 minutes for transit time from the laboratory to the clinical unit</a:t>
            </a:r>
            <a:endParaRPr lang="en-CA" altLang="en-US" sz="2400" b="1" dirty="0">
              <a:solidFill>
                <a:srgbClr val="C00000"/>
              </a:solidFill>
            </a:endParaRP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x"/>
            </a:pPr>
            <a:r>
              <a:rPr lang="en-CA" altLang="en-US" sz="2400" b="1" dirty="0">
                <a:solidFill>
                  <a:srgbClr val="C00000"/>
                </a:solidFill>
              </a:rPr>
              <a:t>DO NOT</a:t>
            </a:r>
            <a:r>
              <a:rPr lang="en-CA" altLang="en-US" sz="2400" dirty="0">
                <a:solidFill>
                  <a:srgbClr val="C00000"/>
                </a:solidFill>
              </a:rPr>
              <a:t> </a:t>
            </a:r>
            <a:r>
              <a:rPr lang="en-CA" altLang="en-US" sz="2400" dirty="0"/>
              <a:t>take blood p</a:t>
            </a:r>
            <a:r>
              <a:rPr lang="en-US" altLang="en-US" sz="2400" err="1"/>
              <a:t>roducts</a:t>
            </a:r>
            <a:r>
              <a:rPr lang="en-US" altLang="en-US" sz="2400" dirty="0"/>
              <a:t> through the cafeteria or outside the building on your way to the clinical unit</a:t>
            </a:r>
            <a:r>
              <a:rPr lang="en-US" altLang="en-US" sz="2400" dirty="0">
                <a:solidFill>
                  <a:schemeClr val="bg1"/>
                </a:solidFill>
              </a:rPr>
              <a:t> </a:t>
            </a:r>
            <a:endParaRPr lang="en-US" altLang="en-US" sz="2400" dirty="0">
              <a:solidFill>
                <a:schemeClr val="bg1"/>
              </a:solidFill>
              <a:cs typeface="Calibri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altLang="en-US" sz="2400" dirty="0">
              <a:cs typeface="Calibri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altLang="en-US" sz="2400" dirty="0"/>
              <a:t>Blood products </a:t>
            </a:r>
            <a:r>
              <a:rPr lang="en-US" altLang="en-US" sz="2400" u="sng" dirty="0"/>
              <a:t>MUST NEVER</a:t>
            </a:r>
            <a:r>
              <a:rPr lang="en-US" altLang="en-US" sz="2400" dirty="0"/>
              <a:t> be placed in any </a:t>
            </a:r>
            <a:endParaRPr lang="en-US" dirty="0"/>
          </a:p>
          <a:p>
            <a:pPr marL="0" indent="0">
              <a:lnSpc>
                <a:spcPct val="70000"/>
              </a:lnSpc>
              <a:buNone/>
            </a:pPr>
            <a:r>
              <a:rPr lang="en-US" altLang="en-US" sz="2400" dirty="0"/>
              <a:t>refrigerator outside of the laboratory</a:t>
            </a:r>
            <a:endParaRPr lang="en-US" dirty="0"/>
          </a:p>
          <a:p>
            <a:pPr marL="0" indent="0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or near a heat source</a:t>
            </a:r>
            <a:endParaRPr lang="en-US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779D7-350E-429C-815F-9283049DEC0F}"/>
              </a:ext>
            </a:extLst>
          </p:cNvPr>
          <p:cNvSpPr txBox="1"/>
          <p:nvPr/>
        </p:nvSpPr>
        <p:spPr>
          <a:xfrm>
            <a:off x="1671810" y="322243"/>
            <a:ext cx="61997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Tahoma"/>
              </a:rPr>
              <a:t>How to Handle Blood Safely</a:t>
            </a:r>
            <a:endParaRPr lang="en-US"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43F9-F0F7-49F1-9639-3DEBAE98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happens if blood is exposed to extreme temperatures?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95B62-3908-42D1-A0F9-7F594F2FE173}"/>
              </a:ext>
            </a:extLst>
          </p:cNvPr>
          <p:cNvSpPr txBox="1"/>
          <p:nvPr/>
        </p:nvSpPr>
        <p:spPr>
          <a:xfrm>
            <a:off x="1676400" y="1925504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A" dirty="0"/>
              <a:t>Blood can hemolyze if it gets too hot or too cold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B4D30-E6E1-4E9D-94DF-96C7AACF4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598" t="10217" r="30001"/>
          <a:stretch/>
        </p:blipFill>
        <p:spPr>
          <a:xfrm>
            <a:off x="2286000" y="3168314"/>
            <a:ext cx="2133600" cy="222658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Igloo">
                <a:extLst>
                  <a:ext uri="{FF2B5EF4-FFF2-40B4-BE49-F238E27FC236}">
                    <a16:creationId xmlns:a16="http://schemas.microsoft.com/office/drawing/2014/main" id="{40BDCC0E-8FFC-4FB1-A5B6-FC11CE641C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5519552"/>
                  </p:ext>
                </p:extLst>
              </p:nvPr>
            </p:nvGraphicFramePr>
            <p:xfrm>
              <a:off x="249304" y="1383116"/>
              <a:ext cx="1489690" cy="162252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489690" cy="1622528"/>
                    </a:xfrm>
                    <a:prstGeom prst="rect">
                      <a:avLst/>
                    </a:prstGeom>
                  </am3d:spPr>
                  <am3d:camera>
                    <am3d:pos x="0" y="0" z="676158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54217" d="1000000"/>
                    <am3d:preTrans dx="285700" dy="-8960603" dz="-567793"/>
                    <am3d:scale>
                      <am3d:sx n="1000000" d="1000000"/>
                      <am3d:sy n="1000000" d="1000000"/>
                      <am3d:sz n="1000000" d="1000000"/>
                    </am3d:scale>
                    <am3d:rot ax="2232745" ay="2671339" az="168204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3056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Igloo">
                <a:extLst>
                  <a:ext uri="{FF2B5EF4-FFF2-40B4-BE49-F238E27FC236}">
                    <a16:creationId xmlns:a16="http://schemas.microsoft.com/office/drawing/2014/main" id="{40BDCC0E-8FFC-4FB1-A5B6-FC11CE641C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304" y="1383116"/>
                <a:ext cx="1489690" cy="1622528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A66D05F-CF2D-41D2-9053-3F2AD5D04EA7}"/>
              </a:ext>
            </a:extLst>
          </p:cNvPr>
          <p:cNvSpPr txBox="1"/>
          <p:nvPr/>
        </p:nvSpPr>
        <p:spPr>
          <a:xfrm>
            <a:off x="4404360" y="3635274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A" dirty="0"/>
              <a:t>When blood cells hemolyze they can’t carry oxygen to tissues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Content Placeholder 5" descr="Fire">
                <a:extLst>
                  <a:ext uri="{FF2B5EF4-FFF2-40B4-BE49-F238E27FC236}">
                    <a16:creationId xmlns:a16="http://schemas.microsoft.com/office/drawing/2014/main" id="{340D135D-E1B7-4D5E-8E2C-43CBFE1D5777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69709802"/>
                  </p:ext>
                </p:extLst>
              </p:nvPr>
            </p:nvGraphicFramePr>
            <p:xfrm>
              <a:off x="628546" y="1535881"/>
              <a:ext cx="863068" cy="148360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863068" cy="1483600"/>
                    </a:xfrm>
                    <a:prstGeom prst="rect">
                      <a:avLst/>
                    </a:prstGeom>
                  </am3d:spPr>
                  <am3d:camera>
                    <am3d:pos x="0" y="0" z="54928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8721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133521" ay="2056400" az="-65446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7166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Content Placeholder 5" descr="Fire">
                <a:extLst>
                  <a:ext uri="{FF2B5EF4-FFF2-40B4-BE49-F238E27FC236}">
                    <a16:creationId xmlns:a16="http://schemas.microsoft.com/office/drawing/2014/main" id="{340D135D-E1B7-4D5E-8E2C-43CBFE1D57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8546" y="1535881"/>
                <a:ext cx="863068" cy="14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6079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3201445-CEA4-402B-8860-F2923199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Tahoma"/>
                <a:ea typeface="Tahoma"/>
                <a:cs typeface="Tahoma"/>
              </a:rPr>
              <a:t>How to Handle Blood Safely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882FB0E-D422-425B-AF3A-FD0B5B63F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z="2400" b="1" dirty="0">
                <a:latin typeface="Tahoma"/>
                <a:ea typeface="Tahoma"/>
                <a:cs typeface="Tahoma"/>
              </a:rPr>
              <a:t>Use good hand hygiene after handling any blood product:</a:t>
            </a:r>
            <a:endParaRPr lang="en-CA" sz="2400" dirty="0">
              <a:ea typeface="+mn-lt"/>
              <a:cs typeface="+mn-lt"/>
            </a:endParaRPr>
          </a:p>
          <a:p>
            <a:pPr marL="0" indent="0">
              <a:buNone/>
              <a:defRPr/>
            </a:pPr>
            <a:endParaRPr lang="en-CA" altLang="en-US" sz="2400" dirty="0">
              <a:cs typeface="Calibri"/>
            </a:endParaRPr>
          </a:p>
          <a:p>
            <a:pPr marL="0" indent="0">
              <a:buNone/>
              <a:defRPr/>
            </a:pPr>
            <a:r>
              <a:rPr lang="en-CA" altLang="en-US" sz="2400" dirty="0"/>
              <a:t> And before:</a:t>
            </a:r>
            <a:endParaRPr lang="en-CA" dirty="0"/>
          </a:p>
          <a:p>
            <a:pPr>
              <a:buFont typeface="Arial" charset="0"/>
              <a:buChar char="•"/>
              <a:defRPr/>
            </a:pPr>
            <a:r>
              <a:rPr lang="en-CA" altLang="en-US" sz="2400" dirty="0"/>
              <a:t>Proceeding to your next duty</a:t>
            </a:r>
            <a:endParaRPr lang="en-US" altLang="en-US" sz="2400" dirty="0"/>
          </a:p>
          <a:p>
            <a:pPr>
              <a:buFont typeface="Arial" charset="0"/>
              <a:buChar char="•"/>
              <a:defRPr/>
            </a:pPr>
            <a:r>
              <a:rPr lang="en-US" altLang="en-US" sz="2400" dirty="0"/>
              <a:t>Eating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400" dirty="0"/>
              <a:t>Drinking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400" dirty="0"/>
              <a:t>Smoking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400" dirty="0"/>
              <a:t>Applying cosmetics</a:t>
            </a:r>
            <a:endParaRPr lang="en-CA" altLang="en-US" sz="2400" dirty="0"/>
          </a:p>
          <a:p>
            <a:pPr>
              <a:buFont typeface="Arial" charset="0"/>
              <a:buNone/>
              <a:defRPr/>
            </a:pPr>
            <a:endParaRPr lang="en-CA" alt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0C5CAE0-6013-456B-9DA5-09FAA88B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If at any time you notice that a blood product is leaking:</a:t>
            </a:r>
            <a:endParaRPr lang="en-CA" altLang="en-US" sz="28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CCC5153-8317-4439-891E-228C329C7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Place the product in a biohazard bag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Transport the blood product back to the laboratory if this can be done safely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Wash your hands thoroughly, remove any contaminated clothes (obtain a set of hospital scrubs to wear)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Notify the TM lab for further directions –blood must </a:t>
            </a:r>
            <a:r>
              <a:rPr lang="en-US" altLang="en-US" sz="2400" u="sng" dirty="0"/>
              <a:t>always</a:t>
            </a:r>
            <a:r>
              <a:rPr lang="en-US" altLang="en-US" sz="2400" dirty="0"/>
              <a:t> be accounted for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Complete an incident report as per facility policy</a:t>
            </a:r>
            <a:endParaRPr lang="en-US" altLang="en-US" sz="2400" dirty="0">
              <a:cs typeface="Calibri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CA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18E80EB-A8AE-487C-A257-226EF577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8080375" cy="1143000"/>
          </a:xfrm>
        </p:spPr>
        <p:txBody>
          <a:bodyPr/>
          <a:lstStyle/>
          <a:p>
            <a:r>
              <a:rPr lang="en-US" altLang="en-US" sz="2800"/>
              <a:t>If you are asked to return a blood product to the laboratory:</a:t>
            </a:r>
            <a:endParaRPr lang="en-CA" altLang="en-US" sz="28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5898784-3D81-4DE9-9AAB-E31FEE5EC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28800"/>
            <a:ext cx="7772400" cy="3048000"/>
          </a:xfrm>
        </p:spPr>
        <p:txBody>
          <a:bodyPr/>
          <a:lstStyle/>
          <a:p>
            <a:pPr marL="533400" indent="-177800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altLang="en-US" sz="2400" dirty="0"/>
              <a:t>Take the blood product directly to the laboratory as quickly as possible</a:t>
            </a:r>
            <a:br>
              <a:rPr lang="en-US" altLang="en-US" sz="2400" dirty="0"/>
            </a:br>
            <a:endParaRPr lang="en-US" altLang="en-US" sz="2400" dirty="0"/>
          </a:p>
          <a:p>
            <a:pPr marL="533400" indent="-177800">
              <a:lnSpc>
                <a:spcPct val="80000"/>
              </a:lnSpc>
              <a:buFont typeface="Arial" charset="0"/>
              <a:buChar char="•"/>
              <a:defRPr/>
            </a:pPr>
            <a:r>
              <a:rPr lang="en-CA" altLang="en-US" sz="2400" dirty="0"/>
              <a:t>The product may be reissued for another patient if returned back into the lab within 60 minutes of issue and it remains at an acceptable temperature</a:t>
            </a:r>
            <a:endParaRPr lang="en-CA" altLang="en-US" sz="2400" dirty="0">
              <a:cs typeface="Calibri"/>
            </a:endParaRPr>
          </a:p>
          <a:p>
            <a:pPr marL="533400" indent="-177800">
              <a:lnSpc>
                <a:spcPct val="80000"/>
              </a:lnSpc>
              <a:buFont typeface="Arial" charset="0"/>
              <a:buChar char="•"/>
              <a:defRPr/>
            </a:pPr>
            <a:endParaRPr lang="en-US" altLang="en-US" sz="2400" dirty="0"/>
          </a:p>
          <a:p>
            <a:pPr marL="533400" indent="-177800">
              <a:buFont typeface="Arial" charset="0"/>
              <a:buChar char="•"/>
              <a:defRPr/>
            </a:pPr>
            <a:r>
              <a:rPr lang="en-US" altLang="en-US" sz="2400" dirty="0"/>
              <a:t>Hand the product over to a member of the lab staff i.e. ensure someone is aware you have returned the blood</a:t>
            </a:r>
          </a:p>
          <a:p>
            <a:pPr marL="533400" indent="-177800">
              <a:lnSpc>
                <a:spcPct val="80000"/>
              </a:lnSpc>
              <a:buFont typeface="Arial" charset="0"/>
              <a:buNone/>
              <a:defRPr/>
            </a:pPr>
            <a:r>
              <a:rPr lang="en-CA" altLang="en-US" sz="2400" dirty="0"/>
              <a:t>	</a:t>
            </a:r>
          </a:p>
          <a:p>
            <a:pPr marL="360045" indent="-7620">
              <a:lnSpc>
                <a:spcPct val="80000"/>
              </a:lnSpc>
              <a:buFont typeface="Arial" charset="0"/>
              <a:buNone/>
              <a:defRPr/>
            </a:pPr>
            <a:endParaRPr lang="en-CA" altLang="en-US" sz="24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0A443-E133-4BD1-861A-ABC01253DE72}"/>
              </a:ext>
            </a:extLst>
          </p:cNvPr>
          <p:cNvSpPr txBox="1"/>
          <p:nvPr/>
        </p:nvSpPr>
        <p:spPr>
          <a:xfrm>
            <a:off x="533400" y="5181600"/>
            <a:ext cx="5943600" cy="12001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marL="263525">
              <a:defRPr/>
            </a:pPr>
            <a:r>
              <a:rPr lang="en-CA" altLang="en-US" sz="2400" dirty="0">
                <a:latin typeface="+mn-lt"/>
              </a:rPr>
              <a:t>There are time and temperature limits for blood products to be out of the special refrigerators in the lab</a:t>
            </a:r>
            <a:endParaRPr lang="en-US" altLang="en-US" sz="240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905E0574-A210-4C15-A19C-C7E8DF63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74638"/>
            <a:ext cx="6477000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OBJECTIVES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63105736-F8FE-4578-B63C-2BC947EA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600200"/>
            <a:ext cx="6477000" cy="4800600"/>
          </a:xfrm>
        </p:spPr>
        <p:txBody>
          <a:bodyPr/>
          <a:lstStyle/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Who is permitted to transport blood at your facility</a:t>
            </a:r>
          </a:p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What you need with you when you retrieve blood products</a:t>
            </a:r>
          </a:p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Your responsibilities when signing for a blood product</a:t>
            </a:r>
          </a:p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How long blood may be in transit</a:t>
            </a:r>
          </a:p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How to handle blood safely</a:t>
            </a: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0CD4F35-D0D9-4490-B0BC-E4E7E2D0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Any questions or suggestions</a:t>
            </a:r>
            <a:endParaRPr lang="en-CA" altLang="en-US" sz="28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2C53F72-764E-4981-ABE0-2033BF8C0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Contact the Laboratory/Transfusion Service</a:t>
            </a:r>
          </a:p>
          <a:p>
            <a:pPr>
              <a:buFont typeface="Arial" panose="020B0604020202020204" pitchFamily="34" charset="0"/>
              <a:buNone/>
            </a:pPr>
            <a:endParaRPr lang="en-CA" altLang="en-US" sz="2800"/>
          </a:p>
          <a:p>
            <a:pPr>
              <a:buFont typeface="Arial" panose="020B0604020202020204" pitchFamily="34" charset="0"/>
              <a:buNone/>
            </a:pPr>
            <a:r>
              <a:rPr lang="en-CA" altLang="en-US" sz="2800"/>
              <a:t>&lt;Enter contact information here&gt;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102772D-FE44-4C54-920D-7E79A508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Who needs this training?</a:t>
            </a:r>
            <a:endParaRPr lang="en-CA" altLang="en-US" sz="28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8127DB6-8679-4E58-A386-6BE8E40EC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73163"/>
            <a:ext cx="8229600" cy="1513116"/>
          </a:xfrm>
        </p:spPr>
        <p:txBody>
          <a:bodyPr/>
          <a:lstStyle/>
          <a:p>
            <a:pPr marL="0" indent="0">
              <a:buNone/>
            </a:pPr>
            <a:r>
              <a:rPr lang="en-CA" altLang="en-US" sz="2400" dirty="0"/>
              <a:t>The Institute for Quality Management in Healthcare (IQMH) requirements state that ALL staff who transport blood from the Transfusion Medicine (TM) Laboratory to a Nursing Unit have regular training.</a:t>
            </a:r>
            <a:br>
              <a:rPr lang="en-CA" altLang="en-US" sz="2400" dirty="0"/>
            </a:br>
            <a:endParaRPr lang="en-CA" altLang="en-US" sz="2400" dirty="0"/>
          </a:p>
          <a:p>
            <a:pPr marL="0" indent="0">
              <a:buFont typeface="Arial" panose="020B0604020202020204" pitchFamily="34" charset="0"/>
              <a:buNone/>
            </a:pPr>
            <a:br>
              <a:rPr lang="en-CA" altLang="en-US" sz="2400" dirty="0"/>
            </a:br>
            <a:endParaRPr lang="en-US" altLang="en-US" i="1" dirty="0"/>
          </a:p>
        </p:txBody>
      </p:sp>
      <p:sp>
        <p:nvSpPr>
          <p:cNvPr id="5124" name="TextBox 2">
            <a:extLst>
              <a:ext uri="{FF2B5EF4-FFF2-40B4-BE49-F238E27FC236}">
                <a16:creationId xmlns:a16="http://schemas.microsoft.com/office/drawing/2014/main" id="{C30D8D03-3A7F-4D77-A185-46E74F07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53000"/>
            <a:ext cx="6096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marL="1798638" indent="-179863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98320" indent="-1798320" eaLnBrk="1" hangingPunct="1">
              <a:spcBef>
                <a:spcPct val="0"/>
              </a:spcBef>
              <a:buNone/>
            </a:pPr>
            <a:r>
              <a:rPr lang="en-CA" altLang="en-US" sz="1400" i="1" dirty="0">
                <a:solidFill>
                  <a:schemeClr val="tx2"/>
                </a:solidFill>
                <a:latin typeface="Calibri"/>
                <a:cs typeface="Calibri"/>
              </a:rPr>
              <a:t>Reference: </a:t>
            </a:r>
            <a:endParaRPr lang="en-US"/>
          </a:p>
          <a:p>
            <a:pPr marL="1798320" indent="-1798320" eaLnBrk="1" hangingPunct="1">
              <a:spcBef>
                <a:spcPct val="0"/>
              </a:spcBef>
              <a:buNone/>
            </a:pPr>
            <a:r>
              <a:rPr lang="en-CA" altLang="en-US" sz="1400" i="1" dirty="0">
                <a:solidFill>
                  <a:schemeClr val="tx2"/>
                </a:solidFill>
                <a:latin typeface="Calibri"/>
                <a:cs typeface="Calibri"/>
              </a:rPr>
              <a:t>Canadian Society for Transfusion Medicine Standards for Hospital Transfusion Services, Version 4, Ottawa, ON: Canadian Society for Transfusion Medicine, April </a:t>
            </a:r>
            <a:r>
              <a:rPr lang="en-CA" altLang="en-US" sz="1400" dirty="0">
                <a:solidFill>
                  <a:schemeClr val="tx2"/>
                </a:solidFill>
                <a:latin typeface="Calibri"/>
                <a:cs typeface="Calibri"/>
              </a:rPr>
              <a:t>2</a:t>
            </a:r>
            <a:r>
              <a:rPr lang="en-CA" altLang="en-US" sz="1400" i="1" dirty="0">
                <a:solidFill>
                  <a:schemeClr val="tx2"/>
                </a:solidFill>
                <a:latin typeface="Calibri"/>
                <a:cs typeface="Calibri"/>
              </a:rPr>
              <a:t>017:5.7.1.2</a:t>
            </a:r>
          </a:p>
          <a:p>
            <a:pPr marL="1798320" indent="-1798320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E6ED1-A3C0-4DC6-81D6-B586FF2D6B2F}"/>
              </a:ext>
            </a:extLst>
          </p:cNvPr>
          <p:cNvSpPr txBox="1"/>
          <p:nvPr/>
        </p:nvSpPr>
        <p:spPr>
          <a:xfrm>
            <a:off x="463627" y="2969964"/>
            <a:ext cx="8382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</a:rPr>
              <a:t>Policies, processes and procedures shall be established for: a. training of personnel involved in the packing and transportation of blood components and blood products b. documentation of training c. internal assessment to ensure compliance with established procedures 9.5.1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75AFE82-8299-4D53-8403-B672C287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sz="3200" u="sng"/>
              <a:t>Staff permitted to transport blood products are: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9307C90-E1B8-40CD-A937-6F535E11D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sz="2400" dirty="0"/>
              <a:t>Ward clerks</a:t>
            </a:r>
          </a:p>
          <a:p>
            <a:r>
              <a:rPr lang="en-CA" altLang="en-US" sz="2400" dirty="0"/>
              <a:t>Porters</a:t>
            </a:r>
          </a:p>
          <a:p>
            <a:r>
              <a:rPr lang="en-CA" altLang="en-US" sz="2400" dirty="0"/>
              <a:t>Registered Practical Nurses (RPN)</a:t>
            </a:r>
          </a:p>
          <a:p>
            <a:r>
              <a:rPr lang="en-CA" altLang="en-US" sz="2400" dirty="0"/>
              <a:t>Registered Nurses (RN)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altLang="en-US" sz="2400" i="1" dirty="0">
                <a:solidFill>
                  <a:schemeClr val="bg2"/>
                </a:solidFill>
              </a:rPr>
              <a:t>&lt;Add any others who may be permitted or designated as not being permitted at your facility&gt;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altLang="en-US" sz="2400" i="1" dirty="0">
                <a:solidFill>
                  <a:schemeClr val="bg2"/>
                </a:solidFill>
                <a:cs typeface="Calibri"/>
              </a:rPr>
              <a:t>This would include volunteers, students, agency as per facility policy</a:t>
            </a:r>
          </a:p>
          <a:p>
            <a:pPr>
              <a:buNone/>
            </a:pPr>
            <a:endParaRPr lang="en-CA" altLang="en-US" sz="2400" i="1" dirty="0">
              <a:solidFill>
                <a:schemeClr val="bg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B9249DC-4690-4549-A1BF-DB791C84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Blood Products: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4E3E386-D0FA-4D4D-8F28-C86645468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486400" cy="10779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A" altLang="en-US" sz="2400" dirty="0"/>
              <a:t>Any item supplied by the TM Lab</a:t>
            </a:r>
          </a:p>
        </p:txBody>
      </p:sp>
      <p:pic>
        <p:nvPicPr>
          <p:cNvPr id="7172" name="Picture 4" descr="red-cell-concentrate">
            <a:extLst>
              <a:ext uri="{FF2B5EF4-FFF2-40B4-BE49-F238E27FC236}">
                <a16:creationId xmlns:a16="http://schemas.microsoft.com/office/drawing/2014/main" id="{C5A3443F-046A-4738-A34A-708428F34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27527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6BD22215-1AFC-459E-908D-02444AB5B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98763"/>
            <a:ext cx="5105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Red Blood Cells</a:t>
            </a:r>
          </a:p>
          <a:p>
            <a:pPr>
              <a:spcBef>
                <a:spcPct val="50000"/>
              </a:spcBef>
              <a:defRPr/>
            </a:pPr>
            <a:r>
              <a:rPr lang="en-CA" altLang="en-US" sz="2400" dirty="0">
                <a:latin typeface="+mn-lt"/>
              </a:rPr>
              <a:t>If it is not being transfused, it cannot be out of the TM Lab refrigerator for more than 60 minutes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0598498-1516-41A1-B05C-BCE33D74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Blood Products: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D1F31E4-BC5E-4BA0-9247-156DEC126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562600" cy="10779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A" altLang="en-US" sz="2400" dirty="0"/>
              <a:t>Any item supplied by the TM Lab</a:t>
            </a:r>
            <a:endParaRPr lang="en-CA" altLang="en-US" sz="2400" dirty="0">
              <a:cs typeface="Calibri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4D4A5FC9-F09F-4170-A27B-0AEEE069E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5029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Platelets </a:t>
            </a:r>
          </a:p>
          <a:p>
            <a:pPr>
              <a:spcBef>
                <a:spcPct val="50000"/>
              </a:spcBef>
              <a:defRPr/>
            </a:pPr>
            <a:r>
              <a:rPr lang="en-CA" altLang="en-US" sz="2400" dirty="0">
                <a:latin typeface="+mn-lt"/>
              </a:rPr>
              <a:t>Must stay at room temperature at all times</a:t>
            </a:r>
          </a:p>
        </p:txBody>
      </p:sp>
      <p:pic>
        <p:nvPicPr>
          <p:cNvPr id="8197" name="Picture 5" descr="platelets">
            <a:extLst>
              <a:ext uri="{FF2B5EF4-FFF2-40B4-BE49-F238E27FC236}">
                <a16:creationId xmlns:a16="http://schemas.microsoft.com/office/drawing/2014/main" id="{31A2AD3C-D88B-427C-8CE1-19C0D27D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5136CC9-AEDA-4E50-A81E-FC367BF4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Blood Products: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42CE349-856E-4AB3-9990-35B7E68FB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0779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A" altLang="en-US"/>
              <a:t>Any item supplied by the Transfusion Services</a:t>
            </a:r>
          </a:p>
        </p:txBody>
      </p:sp>
      <p:pic>
        <p:nvPicPr>
          <p:cNvPr id="9220" name="Picture 4" descr="frozen-plasma">
            <a:extLst>
              <a:ext uri="{FF2B5EF4-FFF2-40B4-BE49-F238E27FC236}">
                <a16:creationId xmlns:a16="http://schemas.microsoft.com/office/drawing/2014/main" id="{7CB6EE97-C3C9-41D7-9021-0B243377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27019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file_4">
            <a:extLst>
              <a:ext uri="{FF2B5EF4-FFF2-40B4-BE49-F238E27FC236}">
                <a16:creationId xmlns:a16="http://schemas.microsoft.com/office/drawing/2014/main" id="{6E32367F-0E54-487D-AAE7-B0428FAEC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3600"/>
            <a:ext cx="25241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84024b">
            <a:extLst>
              <a:ext uri="{FF2B5EF4-FFF2-40B4-BE49-F238E27FC236}">
                <a16:creationId xmlns:a16="http://schemas.microsoft.com/office/drawing/2014/main" id="{EA273FCE-02D1-426F-B278-1C19CE26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2016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F3CCC-1438-43DF-A574-B77EDC740F4D}"/>
              </a:ext>
            </a:extLst>
          </p:cNvPr>
          <p:cNvSpPr txBox="1"/>
          <p:nvPr/>
        </p:nvSpPr>
        <p:spPr>
          <a:xfrm>
            <a:off x="1194986" y="5422708"/>
            <a:ext cx="41753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Other Blood Products may include Plasma or Plasma Derived Products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89B86BE-65F6-49A0-AE91-C8B787BD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06413"/>
            <a:ext cx="8080375" cy="711200"/>
          </a:xfrm>
        </p:spPr>
        <p:txBody>
          <a:bodyPr/>
          <a:lstStyle/>
          <a:p>
            <a:pPr algn="ctr"/>
            <a:r>
              <a:rPr lang="en-US" altLang="en-US" sz="2800" u="sng"/>
              <a:t>Before coming to the laboratory:</a:t>
            </a:r>
            <a:endParaRPr lang="en-CA" altLang="en-US" sz="2800" u="sng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1485E88-D036-4D8B-ACEB-9E19A2342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altLang="en-US" sz="2400"/>
              <a:t>You Must:</a:t>
            </a:r>
          </a:p>
          <a:p>
            <a:pPr lvl="1"/>
            <a:r>
              <a:rPr lang="en-US" altLang="en-US" sz="2400"/>
              <a:t>Obtain printed Patient ID, such as a patient label/requisition, that clearly shows the patient’s </a:t>
            </a:r>
            <a:r>
              <a:rPr lang="en-US" altLang="en-US" sz="2400" b="1" u="sng"/>
              <a:t>full name</a:t>
            </a:r>
            <a:r>
              <a:rPr lang="en-US" altLang="en-US" sz="2400"/>
              <a:t> and </a:t>
            </a:r>
            <a:r>
              <a:rPr lang="en-US" altLang="en-US" sz="2400" b="1" u="sng"/>
              <a:t>one other unique identifier</a:t>
            </a:r>
          </a:p>
          <a:p>
            <a:pPr lvl="1"/>
            <a:r>
              <a:rPr lang="en-US" altLang="en-US" sz="2400"/>
              <a:t>Ensure you are wearing your hospital ID badge</a:t>
            </a:r>
          </a:p>
          <a:p>
            <a:pPr lvl="1"/>
            <a:r>
              <a:rPr lang="en-US" altLang="en-US" sz="2400"/>
              <a:t>Ensure you know what blood product you are picking up</a:t>
            </a:r>
          </a:p>
          <a:p>
            <a:r>
              <a:rPr lang="en-US" altLang="en-US" sz="2400"/>
              <a:t>The TM lab will NOT issue product if any of the above are missing</a:t>
            </a:r>
            <a:endParaRPr lang="en-CA" altLang="en-US" sz="2400"/>
          </a:p>
        </p:txBody>
      </p:sp>
    </p:spTree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AD8AA9C-3462-47E9-AA03-63737D79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33375"/>
            <a:ext cx="8080375" cy="1143000"/>
          </a:xfrm>
        </p:spPr>
        <p:txBody>
          <a:bodyPr/>
          <a:lstStyle/>
          <a:p>
            <a:r>
              <a:rPr lang="en-US" altLang="en-US" sz="2800" u="sng"/>
              <a:t>On arrival at the laboratory:</a:t>
            </a:r>
            <a:endParaRPr lang="en-CA" altLang="en-US" sz="2800" u="sng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BC064FF-87DA-488F-B313-7F09A493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r>
              <a:rPr lang="en-US" altLang="en-US" sz="2400" dirty="0"/>
              <a:t>Present the patient ID </a:t>
            </a:r>
            <a:r>
              <a:rPr lang="en-US" altLang="en-US" sz="2400" i="1" dirty="0"/>
              <a:t>(label or requisition)</a:t>
            </a:r>
            <a:r>
              <a:rPr lang="en-US" altLang="en-US" sz="2400" dirty="0"/>
              <a:t> to the lab staff. </a:t>
            </a:r>
            <a:r>
              <a:rPr lang="en-CA" altLang="en-US" sz="2400" dirty="0"/>
              <a:t>Provide the lab staff with your ID</a:t>
            </a:r>
            <a:endParaRPr lang="en-US" altLang="en-US" sz="2400" dirty="0"/>
          </a:p>
          <a:p>
            <a:pPr lvl="2"/>
            <a:r>
              <a:rPr lang="en-US" altLang="en-US" sz="2400" dirty="0"/>
              <a:t>Providing the Patient ID will ensure that the correct product is issued and sent with you</a:t>
            </a:r>
            <a:br>
              <a:rPr lang="en-US" altLang="en-US" sz="2400" dirty="0"/>
            </a:br>
            <a:endParaRPr lang="en-US" altLang="en-US" sz="2400" dirty="0"/>
          </a:p>
          <a:p>
            <a:r>
              <a:rPr lang="en-CA" altLang="en-US" sz="2400" dirty="0"/>
              <a:t>If no laboratory staff are available, and you have the authority to do so, proceed to designated acceptable storage  equipment for blood products</a:t>
            </a:r>
            <a:endParaRPr lang="en-CA" altLang="en-US" sz="2400" dirty="0">
              <a:cs typeface="Calibri"/>
            </a:endParaRPr>
          </a:p>
        </p:txBody>
      </p:sp>
    </p:spTree>
  </p:cSld>
  <p:clrMapOvr>
    <a:masterClrMapping/>
  </p:clrMapOvr>
  <p:transition>
    <p:checker/>
  </p:transition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rgbClr val="000000"/>
      </a:lt1>
      <a:dk2>
        <a:srgbClr val="1F497D"/>
      </a:dk2>
      <a:lt2>
        <a:srgbClr val="3965A5"/>
      </a:lt2>
      <a:accent1>
        <a:srgbClr val="A2D7FE"/>
      </a:accent1>
      <a:accent2>
        <a:srgbClr val="FFDAB6"/>
      </a:accent2>
      <a:accent3>
        <a:srgbClr val="00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BEA5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C02433FE2E8E41AA327EDD1622EDC9" ma:contentTypeVersion="9" ma:contentTypeDescription="Create a new document." ma:contentTypeScope="" ma:versionID="6c25339115cdc7e16dd45e03d27a1ede">
  <xsd:schema xmlns:xsd="http://www.w3.org/2001/XMLSchema" xmlns:xs="http://www.w3.org/2001/XMLSchema" xmlns:p="http://schemas.microsoft.com/office/2006/metadata/properties" xmlns:ns2="ded258ae-2223-40eb-8411-918d52e3f470" targetNamespace="http://schemas.microsoft.com/office/2006/metadata/properties" ma:root="true" ma:fieldsID="e21fc4756dda5233760681abeeef3771" ns2:_="">
    <xsd:import namespace="ded258ae-2223-40eb-8411-918d52e3f4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d258ae-2223-40eb-8411-918d52e3f4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818043-7E0A-4F28-A7B1-7DAE3F6883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FBA653-3701-48CF-8C43-C7965FBD8CF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f709cdc0-eedb-423f-b3e0-da3a97c38dda"/>
    <ds:schemaRef ds:uri="7f6c3347-daca-45e1-99d9-520b81d19cb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67795AA-155F-4929-A78E-588BFB4DD66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913</Words>
  <Application>Microsoft Office PowerPoint</Application>
  <PresentationFormat>On-screen Show (4:3)</PresentationFormat>
  <Paragraphs>178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Training For Transporting Blood Products Internally</vt:lpstr>
      <vt:lpstr>OBJECTIVES</vt:lpstr>
      <vt:lpstr>Who needs this training?</vt:lpstr>
      <vt:lpstr>Staff permitted to transport blood products are:</vt:lpstr>
      <vt:lpstr>Blood Products:</vt:lpstr>
      <vt:lpstr>Blood Products:</vt:lpstr>
      <vt:lpstr>Blood Products:</vt:lpstr>
      <vt:lpstr>Before coming to the laboratory:</vt:lpstr>
      <vt:lpstr>On arrival at the laboratory:</vt:lpstr>
      <vt:lpstr>Verify Patient ID by:</vt:lpstr>
      <vt:lpstr>Verify the blood product by:</vt:lpstr>
      <vt:lpstr>Why is it important to select the correct component for the patient?</vt:lpstr>
      <vt:lpstr>If You Agree that the Information on All Documents is Identical</vt:lpstr>
      <vt:lpstr>Inspect the Component</vt:lpstr>
      <vt:lpstr>Do’s and Don’t’s </vt:lpstr>
      <vt:lpstr>What happens if blood is exposed to extreme temperatures?</vt:lpstr>
      <vt:lpstr>How to Handle Blood Safely</vt:lpstr>
      <vt:lpstr>If at any time you notice that a blood product is leaking:</vt:lpstr>
      <vt:lpstr>If you are asked to return a blood product to the laboratory:</vt:lpstr>
      <vt:lpstr>Any questions or suggestions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For Transporting Blood Products Internally</dc:title>
  <dc:creator>Cameron, Tracy</dc:creator>
  <cp:lastModifiedBy>Tracy Cameron</cp:lastModifiedBy>
  <cp:revision>115</cp:revision>
  <dcterms:modified xsi:type="dcterms:W3CDTF">2021-03-18T18:30:45Z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TC019678149991</vt:lpwstr>
  </property>
  <property fmtid="{D5CDD505-2E9C-101B-9397-08002B2CF9AE}" pid="3" name="ContentTypeId">
    <vt:lpwstr>0x01010087C02433FE2E8E41AA327EDD1622EDC9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xd_Signature">
    <vt:bool>false</vt:bool>
  </property>
</Properties>
</file>