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0"/>
  </p:notesMasterIdLst>
  <p:sldIdLst>
    <p:sldId id="257" r:id="rId5"/>
    <p:sldId id="264" r:id="rId6"/>
    <p:sldId id="258" r:id="rId7"/>
    <p:sldId id="259" r:id="rId8"/>
    <p:sldId id="260" r:id="rId9"/>
    <p:sldId id="262" r:id="rId10"/>
    <p:sldId id="263" r:id="rId11"/>
    <p:sldId id="265" r:id="rId12"/>
    <p:sldId id="268" r:id="rId13"/>
    <p:sldId id="266" r:id="rId14"/>
    <p:sldId id="267" r:id="rId15"/>
    <p:sldId id="269" r:id="rId16"/>
    <p:sldId id="270" r:id="rId17"/>
    <p:sldId id="271" r:id="rId18"/>
    <p:sldId id="26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1DF432-08FC-F33B-A496-D31CCFAB8422}" name="Laura Aseltine" initials="LA" userId="S::aseltinl@mcmaster.ca::2a0a0010-0c77-4cc4-b634-9a21470115fa"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70C0"/>
    <a:srgbClr val="FF0000"/>
    <a:srgbClr val="92D050"/>
    <a:srgbClr val="B32017"/>
    <a:srgbClr val="08345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4F9639-85A0-62D4-47B5-72C0CAE04AED}" v="6" dt="2026-05-08T20:49:57.4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76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Aseltine" userId="S::laura@orbcon1.onmicrosoft.com::9d313cbd-9e34-4351-9b90-c9747dc916d7" providerId="AD" clId="Web-{89E93646-285B-8DE9-B7AD-E9D60BE89017}"/>
    <pc:docChg chg="modSld">
      <pc:chgData name="Laura Aseltine" userId="S::laura@orbcon1.onmicrosoft.com::9d313cbd-9e34-4351-9b90-c9747dc916d7" providerId="AD" clId="Web-{89E93646-285B-8DE9-B7AD-E9D60BE89017}" dt="2026-04-21T16:32:05.928" v="96"/>
      <pc:docMkLst>
        <pc:docMk/>
      </pc:docMkLst>
      <pc:sldChg chg="modSp modCm">
        <pc:chgData name="Laura Aseltine" userId="S::laura@orbcon1.onmicrosoft.com::9d313cbd-9e34-4351-9b90-c9747dc916d7" providerId="AD" clId="Web-{89E93646-285B-8DE9-B7AD-E9D60BE89017}" dt="2026-04-21T16:30:25.598" v="8" actId="20577"/>
        <pc:sldMkLst>
          <pc:docMk/>
          <pc:sldMk cId="1403852030" sldId="262"/>
        </pc:sldMkLst>
        <pc:spChg chg="mod">
          <ac:chgData name="Laura Aseltine" userId="S::laura@orbcon1.onmicrosoft.com::9d313cbd-9e34-4351-9b90-c9747dc916d7" providerId="AD" clId="Web-{89E93646-285B-8DE9-B7AD-E9D60BE89017}" dt="2026-04-21T16:30:25.598" v="8" actId="20577"/>
          <ac:spMkLst>
            <pc:docMk/>
            <pc:sldMk cId="1403852030" sldId="262"/>
            <ac:spMk id="3" creationId="{AAF7FF58-9F5A-DEAD-1729-359CD6F96FF7}"/>
          </ac:spMkLst>
        </pc:spChg>
        <pc:extLst>
          <p:ext xmlns:p="http://schemas.openxmlformats.org/presentationml/2006/main" uri="{D6D511B9-2390-475A-947B-AFAB55BFBCF1}">
            <pc226:cmChg xmlns:pc226="http://schemas.microsoft.com/office/powerpoint/2022/06/main/command" chg="mod">
              <pc226:chgData name="Laura Aseltine" userId="S::laura@orbcon1.onmicrosoft.com::9d313cbd-9e34-4351-9b90-c9747dc916d7" providerId="AD" clId="Web-{89E93646-285B-8DE9-B7AD-E9D60BE89017}" dt="2026-04-21T16:30:23.395" v="7" actId="20577"/>
              <pc2:cmMkLst xmlns:pc2="http://schemas.microsoft.com/office/powerpoint/2019/9/main/command">
                <pc:docMk/>
                <pc:sldMk cId="1403852030" sldId="262"/>
                <pc2:cmMk id="{E3DD50D0-0F55-49B6-B2FC-3D723E3D70EC}"/>
              </pc2:cmMkLst>
            </pc226:cmChg>
          </p:ext>
        </pc:extLst>
      </pc:sldChg>
      <pc:sldChg chg="modSp modCm">
        <pc:chgData name="Laura Aseltine" userId="S::laura@orbcon1.onmicrosoft.com::9d313cbd-9e34-4351-9b90-c9747dc916d7" providerId="AD" clId="Web-{89E93646-285B-8DE9-B7AD-E9D60BE89017}" dt="2026-04-21T16:32:05.928" v="96"/>
        <pc:sldMkLst>
          <pc:docMk/>
          <pc:sldMk cId="2234571190" sldId="265"/>
        </pc:sldMkLst>
        <pc:graphicFrameChg chg="mod modGraphic">
          <ac:chgData name="Laura Aseltine" userId="S::laura@orbcon1.onmicrosoft.com::9d313cbd-9e34-4351-9b90-c9747dc916d7" providerId="AD" clId="Web-{89E93646-285B-8DE9-B7AD-E9D60BE89017}" dt="2026-04-21T16:32:05.928" v="96"/>
          <ac:graphicFrameMkLst>
            <pc:docMk/>
            <pc:sldMk cId="2234571190" sldId="265"/>
            <ac:graphicFrameMk id="7" creationId="{5113DA85-BED5-366F-94E6-4E7C03C9A544}"/>
          </ac:graphicFrameMkLst>
        </pc:graphicFrameChg>
        <pc:extLst>
          <p:ext xmlns:p="http://schemas.openxmlformats.org/presentationml/2006/main" uri="{D6D511B9-2390-475A-947B-AFAB55BFBCF1}">
            <pc226:cmChg xmlns:pc226="http://schemas.microsoft.com/office/powerpoint/2022/06/main/command" chg="mod">
              <pc226:chgData name="Laura Aseltine" userId="S::laura@orbcon1.onmicrosoft.com::9d313cbd-9e34-4351-9b90-c9747dc916d7" providerId="AD" clId="Web-{89E93646-285B-8DE9-B7AD-E9D60BE89017}" dt="2026-04-21T16:32:05.913" v="95"/>
              <pc2:cmMkLst xmlns:pc2="http://schemas.microsoft.com/office/powerpoint/2019/9/main/command">
                <pc:docMk/>
                <pc:sldMk cId="2234571190" sldId="265"/>
                <pc2:cmMk id="{63F28969-E2DD-46AE-AE08-AE92F03AF5A8}"/>
              </pc2:cmMkLst>
            </pc226:cmChg>
          </p:ext>
        </pc:extLst>
      </pc:sldChg>
    </pc:docChg>
  </pc:docChgLst>
  <pc:docChgLst>
    <pc:chgData name="Laura Aseltine" userId="2a0a0010-0c77-4cc4-b634-9a21470115fa" providerId="ADAL" clId="{D9FF917F-3EDE-4DE8-87B4-EAE735620ACD}"/>
    <pc:docChg chg="undo custSel addSld delSld modSld sldOrd">
      <pc:chgData name="Laura Aseltine" userId="2a0a0010-0c77-4cc4-b634-9a21470115fa" providerId="ADAL" clId="{D9FF917F-3EDE-4DE8-87B4-EAE735620ACD}" dt="2026-04-08T18:35:11.229" v="3777" actId="20577"/>
      <pc:docMkLst>
        <pc:docMk/>
      </pc:docMkLst>
      <pc:sldChg chg="modSp mod">
        <pc:chgData name="Laura Aseltine" userId="2a0a0010-0c77-4cc4-b634-9a21470115fa" providerId="ADAL" clId="{D9FF917F-3EDE-4DE8-87B4-EAE735620ACD}" dt="2026-04-08T16:39:15.574" v="113" actId="20577"/>
        <pc:sldMkLst>
          <pc:docMk/>
          <pc:sldMk cId="1965601449" sldId="257"/>
        </pc:sldMkLst>
        <pc:spChg chg="mod">
          <ac:chgData name="Laura Aseltine" userId="2a0a0010-0c77-4cc4-b634-9a21470115fa" providerId="ADAL" clId="{D9FF917F-3EDE-4DE8-87B4-EAE735620ACD}" dt="2026-04-08T16:39:15.574" v="113" actId="20577"/>
          <ac:spMkLst>
            <pc:docMk/>
            <pc:sldMk cId="1965601449" sldId="257"/>
            <ac:spMk id="3" creationId="{00000000-0000-0000-0000-000000000000}"/>
          </ac:spMkLst>
        </pc:spChg>
      </pc:sldChg>
      <pc:sldChg chg="addSp delSp modSp mod">
        <pc:chgData name="Laura Aseltine" userId="2a0a0010-0c77-4cc4-b634-9a21470115fa" providerId="ADAL" clId="{D9FF917F-3EDE-4DE8-87B4-EAE735620ACD}" dt="2026-04-08T16:42:00.876" v="206" actId="255"/>
        <pc:sldMkLst>
          <pc:docMk/>
          <pc:sldMk cId="687734362" sldId="258"/>
        </pc:sldMkLst>
        <pc:spChg chg="mod">
          <ac:chgData name="Laura Aseltine" userId="2a0a0010-0c77-4cc4-b634-9a21470115fa" providerId="ADAL" clId="{D9FF917F-3EDE-4DE8-87B4-EAE735620ACD}" dt="2026-04-08T16:40:48.840" v="131" actId="120"/>
          <ac:spMkLst>
            <pc:docMk/>
            <pc:sldMk cId="687734362" sldId="258"/>
            <ac:spMk id="2" creationId="{3FC73C58-F2ED-4C77-B723-C2435C5D4E32}"/>
          </ac:spMkLst>
        </pc:spChg>
        <pc:spChg chg="add mod">
          <ac:chgData name="Laura Aseltine" userId="2a0a0010-0c77-4cc4-b634-9a21470115fa" providerId="ADAL" clId="{D9FF917F-3EDE-4DE8-87B4-EAE735620ACD}" dt="2026-04-08T16:42:00.876" v="206" actId="255"/>
          <ac:spMkLst>
            <pc:docMk/>
            <pc:sldMk cId="687734362" sldId="258"/>
            <ac:spMk id="3" creationId="{32D7C348-BA3D-0A9D-C17A-23157D376639}"/>
          </ac:spMkLst>
        </pc:spChg>
      </pc:sldChg>
      <pc:sldChg chg="modSp new mod">
        <pc:chgData name="Laura Aseltine" userId="2a0a0010-0c77-4cc4-b634-9a21470115fa" providerId="ADAL" clId="{D9FF917F-3EDE-4DE8-87B4-EAE735620ACD}" dt="2026-04-08T17:21:11.785" v="1465" actId="20577"/>
        <pc:sldMkLst>
          <pc:docMk/>
          <pc:sldMk cId="3069223054" sldId="259"/>
        </pc:sldMkLst>
        <pc:spChg chg="mod">
          <ac:chgData name="Laura Aseltine" userId="2a0a0010-0c77-4cc4-b634-9a21470115fa" providerId="ADAL" clId="{D9FF917F-3EDE-4DE8-87B4-EAE735620ACD}" dt="2026-04-08T16:42:26.380" v="208" actId="120"/>
          <ac:spMkLst>
            <pc:docMk/>
            <pc:sldMk cId="3069223054" sldId="259"/>
            <ac:spMk id="2" creationId="{EC1B1217-6A1E-1AF6-F64B-5F3E291F8572}"/>
          </ac:spMkLst>
        </pc:spChg>
        <pc:spChg chg="mod">
          <ac:chgData name="Laura Aseltine" userId="2a0a0010-0c77-4cc4-b634-9a21470115fa" providerId="ADAL" clId="{D9FF917F-3EDE-4DE8-87B4-EAE735620ACD}" dt="2026-04-08T17:21:11.785" v="1465" actId="20577"/>
          <ac:spMkLst>
            <pc:docMk/>
            <pc:sldMk cId="3069223054" sldId="259"/>
            <ac:spMk id="3" creationId="{CB387D17-2F3A-E9D4-2365-64A2EC660434}"/>
          </ac:spMkLst>
        </pc:spChg>
      </pc:sldChg>
      <pc:sldChg chg="modSp add mod">
        <pc:chgData name="Laura Aseltine" userId="2a0a0010-0c77-4cc4-b634-9a21470115fa" providerId="ADAL" clId="{D9FF917F-3EDE-4DE8-87B4-EAE735620ACD}" dt="2026-04-08T17:06:30.167" v="678" actId="20577"/>
        <pc:sldMkLst>
          <pc:docMk/>
          <pc:sldMk cId="1650890987" sldId="260"/>
        </pc:sldMkLst>
        <pc:spChg chg="mod">
          <ac:chgData name="Laura Aseltine" userId="2a0a0010-0c77-4cc4-b634-9a21470115fa" providerId="ADAL" clId="{D9FF917F-3EDE-4DE8-87B4-EAE735620ACD}" dt="2026-04-08T16:46:36.463" v="464" actId="20577"/>
          <ac:spMkLst>
            <pc:docMk/>
            <pc:sldMk cId="1650890987" sldId="260"/>
            <ac:spMk id="2" creationId="{43D88CC2-CB4E-6920-EDED-99C74E0DFC48}"/>
          </ac:spMkLst>
        </pc:spChg>
        <pc:spChg chg="mod">
          <ac:chgData name="Laura Aseltine" userId="2a0a0010-0c77-4cc4-b634-9a21470115fa" providerId="ADAL" clId="{D9FF917F-3EDE-4DE8-87B4-EAE735620ACD}" dt="2026-04-08T17:06:30.167" v="678" actId="20577"/>
          <ac:spMkLst>
            <pc:docMk/>
            <pc:sldMk cId="1650890987" sldId="260"/>
            <ac:spMk id="3" creationId="{D6F68947-5550-7E31-EBD7-3FEDA287F974}"/>
          </ac:spMkLst>
        </pc:spChg>
      </pc:sldChg>
      <pc:sldChg chg="modSp add mod">
        <pc:chgData name="Laura Aseltine" userId="2a0a0010-0c77-4cc4-b634-9a21470115fa" providerId="ADAL" clId="{D9FF917F-3EDE-4DE8-87B4-EAE735620ACD}" dt="2026-04-08T18:35:11.229" v="3777" actId="20577"/>
        <pc:sldMkLst>
          <pc:docMk/>
          <pc:sldMk cId="937341274" sldId="261"/>
        </pc:sldMkLst>
        <pc:spChg chg="mod">
          <ac:chgData name="Laura Aseltine" userId="2a0a0010-0c77-4cc4-b634-9a21470115fa" providerId="ADAL" clId="{D9FF917F-3EDE-4DE8-87B4-EAE735620ACD}" dt="2026-04-08T16:55:40.676" v="621" actId="20577"/>
          <ac:spMkLst>
            <pc:docMk/>
            <pc:sldMk cId="937341274" sldId="261"/>
            <ac:spMk id="2" creationId="{3ED5A584-4DAB-F397-4B39-20BAD81C3F44}"/>
          </ac:spMkLst>
        </pc:spChg>
        <pc:spChg chg="mod">
          <ac:chgData name="Laura Aseltine" userId="2a0a0010-0c77-4cc4-b634-9a21470115fa" providerId="ADAL" clId="{D9FF917F-3EDE-4DE8-87B4-EAE735620ACD}" dt="2026-04-08T18:35:11.229" v="3777" actId="20577"/>
          <ac:spMkLst>
            <pc:docMk/>
            <pc:sldMk cId="937341274" sldId="261"/>
            <ac:spMk id="3" creationId="{98855A36-CC1D-6267-5DF5-507AB10143B9}"/>
          </ac:spMkLst>
        </pc:spChg>
      </pc:sldChg>
      <pc:sldChg chg="modSp add mod">
        <pc:chgData name="Laura Aseltine" userId="2a0a0010-0c77-4cc4-b634-9a21470115fa" providerId="ADAL" clId="{D9FF917F-3EDE-4DE8-87B4-EAE735620ACD}" dt="2026-04-08T17:13:43.177" v="871" actId="1076"/>
        <pc:sldMkLst>
          <pc:docMk/>
          <pc:sldMk cId="1403852030" sldId="262"/>
        </pc:sldMkLst>
        <pc:spChg chg="mod">
          <ac:chgData name="Laura Aseltine" userId="2a0a0010-0c77-4cc4-b634-9a21470115fa" providerId="ADAL" clId="{D9FF917F-3EDE-4DE8-87B4-EAE735620ACD}" dt="2026-04-08T17:13:43.177" v="871" actId="1076"/>
          <ac:spMkLst>
            <pc:docMk/>
            <pc:sldMk cId="1403852030" sldId="262"/>
            <ac:spMk id="3" creationId="{AAF7FF58-9F5A-DEAD-1729-359CD6F96FF7}"/>
          </ac:spMkLst>
        </pc:spChg>
      </pc:sldChg>
      <pc:sldChg chg="modSp add mod">
        <pc:chgData name="Laura Aseltine" userId="2a0a0010-0c77-4cc4-b634-9a21470115fa" providerId="ADAL" clId="{D9FF917F-3EDE-4DE8-87B4-EAE735620ACD}" dt="2026-04-08T17:29:08.181" v="1699" actId="20577"/>
        <pc:sldMkLst>
          <pc:docMk/>
          <pc:sldMk cId="2994731628" sldId="263"/>
        </pc:sldMkLst>
        <pc:spChg chg="mod">
          <ac:chgData name="Laura Aseltine" userId="2a0a0010-0c77-4cc4-b634-9a21470115fa" providerId="ADAL" clId="{D9FF917F-3EDE-4DE8-87B4-EAE735620ACD}" dt="2026-04-08T17:14:58.249" v="934" actId="1076"/>
          <ac:spMkLst>
            <pc:docMk/>
            <pc:sldMk cId="2994731628" sldId="263"/>
            <ac:spMk id="2" creationId="{8838BF09-7C71-C331-CE52-887A4F968CD0}"/>
          </ac:spMkLst>
        </pc:spChg>
        <pc:spChg chg="mod">
          <ac:chgData name="Laura Aseltine" userId="2a0a0010-0c77-4cc4-b634-9a21470115fa" providerId="ADAL" clId="{D9FF917F-3EDE-4DE8-87B4-EAE735620ACD}" dt="2026-04-08T17:29:08.181" v="1699" actId="20577"/>
          <ac:spMkLst>
            <pc:docMk/>
            <pc:sldMk cId="2994731628" sldId="263"/>
            <ac:spMk id="3" creationId="{86944FA7-680E-7E2F-2EA3-F46A1ABD2D7C}"/>
          </ac:spMkLst>
        </pc:spChg>
      </pc:sldChg>
      <pc:sldChg chg="modSp add mod ord">
        <pc:chgData name="Laura Aseltine" userId="2a0a0010-0c77-4cc4-b634-9a21470115fa" providerId="ADAL" clId="{D9FF917F-3EDE-4DE8-87B4-EAE735620ACD}" dt="2026-04-08T18:19:11.466" v="3469" actId="20577"/>
        <pc:sldMkLst>
          <pc:docMk/>
          <pc:sldMk cId="3170482295" sldId="264"/>
        </pc:sldMkLst>
        <pc:spChg chg="mod">
          <ac:chgData name="Laura Aseltine" userId="2a0a0010-0c77-4cc4-b634-9a21470115fa" providerId="ADAL" clId="{D9FF917F-3EDE-4DE8-87B4-EAE735620ACD}" dt="2026-04-08T17:20:33.826" v="1409" actId="20577"/>
          <ac:spMkLst>
            <pc:docMk/>
            <pc:sldMk cId="3170482295" sldId="264"/>
            <ac:spMk id="2" creationId="{9279C8BB-267E-DA43-08FA-E9AA371D58B3}"/>
          </ac:spMkLst>
        </pc:spChg>
        <pc:spChg chg="mod">
          <ac:chgData name="Laura Aseltine" userId="2a0a0010-0c77-4cc4-b634-9a21470115fa" providerId="ADAL" clId="{D9FF917F-3EDE-4DE8-87B4-EAE735620ACD}" dt="2026-04-08T18:19:11.466" v="3469" actId="20577"/>
          <ac:spMkLst>
            <pc:docMk/>
            <pc:sldMk cId="3170482295" sldId="264"/>
            <ac:spMk id="3" creationId="{328A3649-A9EC-1028-7A3B-3B33BBB32CB3}"/>
          </ac:spMkLst>
        </pc:spChg>
      </pc:sldChg>
      <pc:sldChg chg="addSp delSp modSp add mod modCm">
        <pc:chgData name="Laura Aseltine" userId="2a0a0010-0c77-4cc4-b634-9a21470115fa" providerId="ADAL" clId="{D9FF917F-3EDE-4DE8-87B4-EAE735620ACD}" dt="2026-04-08T17:59:30.216" v="2764" actId="20577"/>
        <pc:sldMkLst>
          <pc:docMk/>
          <pc:sldMk cId="2234571190" sldId="265"/>
        </pc:sldMkLst>
        <pc:spChg chg="mod">
          <ac:chgData name="Laura Aseltine" userId="2a0a0010-0c77-4cc4-b634-9a21470115fa" providerId="ADAL" clId="{D9FF917F-3EDE-4DE8-87B4-EAE735620ACD}" dt="2026-04-08T17:48:32.360" v="2465" actId="1076"/>
          <ac:spMkLst>
            <pc:docMk/>
            <pc:sldMk cId="2234571190" sldId="265"/>
            <ac:spMk id="2" creationId="{ECC97CC6-E812-4A4E-53A5-ED07BD92AE01}"/>
          </ac:spMkLst>
        </pc:spChg>
        <pc:spChg chg="add mod">
          <ac:chgData name="Laura Aseltine" userId="2a0a0010-0c77-4cc4-b634-9a21470115fa" providerId="ADAL" clId="{D9FF917F-3EDE-4DE8-87B4-EAE735620ACD}" dt="2026-04-08T17:30:43.202" v="1712"/>
          <ac:spMkLst>
            <pc:docMk/>
            <pc:sldMk cId="2234571190" sldId="265"/>
            <ac:spMk id="8" creationId="{9C0319B9-D609-6805-2B05-9E4220D19FB3}"/>
          </ac:spMkLst>
        </pc:spChg>
        <pc:graphicFrameChg chg="add mod modGraphic">
          <ac:chgData name="Laura Aseltine" userId="2a0a0010-0c77-4cc4-b634-9a21470115fa" providerId="ADAL" clId="{D9FF917F-3EDE-4DE8-87B4-EAE735620ACD}" dt="2026-04-08T17:59:30.216" v="2764" actId="20577"/>
          <ac:graphicFrameMkLst>
            <pc:docMk/>
            <pc:sldMk cId="2234571190" sldId="265"/>
            <ac:graphicFrameMk id="7" creationId="{5113DA85-BED5-366F-94E6-4E7C03C9A544}"/>
          </ac:graphicFrameMkLst>
        </pc:graphicFrameChg>
        <pc:extLst>
          <p:ext xmlns:p="http://schemas.openxmlformats.org/presentationml/2006/main" uri="{D6D511B9-2390-475A-947B-AFAB55BFBCF1}">
            <pc226:cmChg xmlns:pc226="http://schemas.microsoft.com/office/powerpoint/2022/06/main/command" chg="mod">
              <pc226:chgData name="Laura Aseltine" userId="2a0a0010-0c77-4cc4-b634-9a21470115fa" providerId="ADAL" clId="{D9FF917F-3EDE-4DE8-87B4-EAE735620ACD}" dt="2026-04-08T17:52:47.880" v="2480" actId="20577"/>
              <pc2:cmMkLst xmlns:pc2="http://schemas.microsoft.com/office/powerpoint/2019/9/main/command">
                <pc:docMk/>
                <pc:sldMk cId="2234571190" sldId="265"/>
                <pc2:cmMk id="{78F648A4-9AD6-4995-8846-0FA83F257BBE}"/>
              </pc2:cmMkLst>
            </pc226:cmChg>
          </p:ext>
        </pc:extLst>
      </pc:sldChg>
      <pc:sldChg chg="modSp add mod ord">
        <pc:chgData name="Laura Aseltine" userId="2a0a0010-0c77-4cc4-b634-9a21470115fa" providerId="ADAL" clId="{D9FF917F-3EDE-4DE8-87B4-EAE735620ACD}" dt="2026-04-08T18:03:00.090" v="2876" actId="14100"/>
        <pc:sldMkLst>
          <pc:docMk/>
          <pc:sldMk cId="3290686915" sldId="266"/>
        </pc:sldMkLst>
        <pc:spChg chg="mod">
          <ac:chgData name="Laura Aseltine" userId="2a0a0010-0c77-4cc4-b634-9a21470115fa" providerId="ADAL" clId="{D9FF917F-3EDE-4DE8-87B4-EAE735620ACD}" dt="2026-04-08T18:02:10.256" v="2854" actId="1076"/>
          <ac:spMkLst>
            <pc:docMk/>
            <pc:sldMk cId="3290686915" sldId="266"/>
            <ac:spMk id="2" creationId="{7FC3BABC-89B2-EB02-D469-6ED5D24EBF95}"/>
          </ac:spMkLst>
        </pc:spChg>
        <pc:spChg chg="mod">
          <ac:chgData name="Laura Aseltine" userId="2a0a0010-0c77-4cc4-b634-9a21470115fa" providerId="ADAL" clId="{D9FF917F-3EDE-4DE8-87B4-EAE735620ACD}" dt="2026-04-08T18:03:00.090" v="2876" actId="14100"/>
          <ac:spMkLst>
            <pc:docMk/>
            <pc:sldMk cId="3290686915" sldId="266"/>
            <ac:spMk id="3" creationId="{9B625D3C-1A27-E2EE-DA5A-B0CD6201C748}"/>
          </ac:spMkLst>
        </pc:spChg>
      </pc:sldChg>
      <pc:sldChg chg="modSp add mod">
        <pc:chgData name="Laura Aseltine" userId="2a0a0010-0c77-4cc4-b634-9a21470115fa" providerId="ADAL" clId="{D9FF917F-3EDE-4DE8-87B4-EAE735620ACD}" dt="2026-04-08T18:07:00.764" v="3061" actId="20577"/>
        <pc:sldMkLst>
          <pc:docMk/>
          <pc:sldMk cId="988825604" sldId="267"/>
        </pc:sldMkLst>
        <pc:spChg chg="mod">
          <ac:chgData name="Laura Aseltine" userId="2a0a0010-0c77-4cc4-b634-9a21470115fa" providerId="ADAL" clId="{D9FF917F-3EDE-4DE8-87B4-EAE735620ACD}" dt="2026-04-08T18:03:54.402" v="2896" actId="20577"/>
          <ac:spMkLst>
            <pc:docMk/>
            <pc:sldMk cId="988825604" sldId="267"/>
            <ac:spMk id="2" creationId="{F1302048-C53C-89E0-2C62-4283F7FBAC30}"/>
          </ac:spMkLst>
        </pc:spChg>
        <pc:spChg chg="mod">
          <ac:chgData name="Laura Aseltine" userId="2a0a0010-0c77-4cc4-b634-9a21470115fa" providerId="ADAL" clId="{D9FF917F-3EDE-4DE8-87B4-EAE735620ACD}" dt="2026-04-08T18:07:00.764" v="3061" actId="20577"/>
          <ac:spMkLst>
            <pc:docMk/>
            <pc:sldMk cId="988825604" sldId="267"/>
            <ac:spMk id="3" creationId="{13C40B7D-3B37-6DEC-AE2C-CCF605C2FA1A}"/>
          </ac:spMkLst>
        </pc:spChg>
      </pc:sldChg>
      <pc:sldChg chg="modSp add mod ord">
        <pc:chgData name="Laura Aseltine" userId="2a0a0010-0c77-4cc4-b634-9a21470115fa" providerId="ADAL" clId="{D9FF917F-3EDE-4DE8-87B4-EAE735620ACD}" dt="2026-04-08T18:12:51.112" v="3266" actId="20577"/>
        <pc:sldMkLst>
          <pc:docMk/>
          <pc:sldMk cId="2371382323" sldId="268"/>
        </pc:sldMkLst>
        <pc:spChg chg="mod">
          <ac:chgData name="Laura Aseltine" userId="2a0a0010-0c77-4cc4-b634-9a21470115fa" providerId="ADAL" clId="{D9FF917F-3EDE-4DE8-87B4-EAE735620ACD}" dt="2026-04-08T18:12:07.852" v="3226" actId="207"/>
          <ac:spMkLst>
            <pc:docMk/>
            <pc:sldMk cId="2371382323" sldId="268"/>
            <ac:spMk id="2" creationId="{E85BA71A-A450-284D-240E-E24BE1A53925}"/>
          </ac:spMkLst>
        </pc:spChg>
        <pc:spChg chg="mod">
          <ac:chgData name="Laura Aseltine" userId="2a0a0010-0c77-4cc4-b634-9a21470115fa" providerId="ADAL" clId="{D9FF917F-3EDE-4DE8-87B4-EAE735620ACD}" dt="2026-04-08T18:12:51.112" v="3266" actId="20577"/>
          <ac:spMkLst>
            <pc:docMk/>
            <pc:sldMk cId="2371382323" sldId="268"/>
            <ac:spMk id="3" creationId="{E1681867-4B03-3728-9A92-CE56BC44577B}"/>
          </ac:spMkLst>
        </pc:spChg>
      </pc:sldChg>
      <pc:sldChg chg="modSp add mod">
        <pc:chgData name="Laura Aseltine" userId="2a0a0010-0c77-4cc4-b634-9a21470115fa" providerId="ADAL" clId="{D9FF917F-3EDE-4DE8-87B4-EAE735620ACD}" dt="2026-04-08T18:21:30.964" v="3519" actId="6549"/>
        <pc:sldMkLst>
          <pc:docMk/>
          <pc:sldMk cId="3746588788" sldId="269"/>
        </pc:sldMkLst>
        <pc:spChg chg="mod">
          <ac:chgData name="Laura Aseltine" userId="2a0a0010-0c77-4cc4-b634-9a21470115fa" providerId="ADAL" clId="{D9FF917F-3EDE-4DE8-87B4-EAE735620ACD}" dt="2026-04-08T18:14:15.669" v="3268"/>
          <ac:spMkLst>
            <pc:docMk/>
            <pc:sldMk cId="3746588788" sldId="269"/>
            <ac:spMk id="2" creationId="{57873141-DCB7-BD9F-ED77-B1CA5D7ACE02}"/>
          </ac:spMkLst>
        </pc:spChg>
        <pc:spChg chg="mod">
          <ac:chgData name="Laura Aseltine" userId="2a0a0010-0c77-4cc4-b634-9a21470115fa" providerId="ADAL" clId="{D9FF917F-3EDE-4DE8-87B4-EAE735620ACD}" dt="2026-04-08T18:21:30.964" v="3519" actId="6549"/>
          <ac:spMkLst>
            <pc:docMk/>
            <pc:sldMk cId="3746588788" sldId="269"/>
            <ac:spMk id="3" creationId="{B805CB4B-097C-79AE-D9F0-C7D26179C95F}"/>
          </ac:spMkLst>
        </pc:spChg>
      </pc:sldChg>
      <pc:sldChg chg="modSp add mod">
        <pc:chgData name="Laura Aseltine" userId="2a0a0010-0c77-4cc4-b634-9a21470115fa" providerId="ADAL" clId="{D9FF917F-3EDE-4DE8-87B4-EAE735620ACD}" dt="2026-04-08T18:26:02.417" v="3604" actId="20577"/>
        <pc:sldMkLst>
          <pc:docMk/>
          <pc:sldMk cId="575440984" sldId="270"/>
        </pc:sldMkLst>
        <pc:spChg chg="mod">
          <ac:chgData name="Laura Aseltine" userId="2a0a0010-0c77-4cc4-b634-9a21470115fa" providerId="ADAL" clId="{D9FF917F-3EDE-4DE8-87B4-EAE735620ACD}" dt="2026-04-08T18:24:17.119" v="3548" actId="20577"/>
          <ac:spMkLst>
            <pc:docMk/>
            <pc:sldMk cId="575440984" sldId="270"/>
            <ac:spMk id="2" creationId="{1C604DE9-4F7A-ED19-9DFE-6730D7017A5F}"/>
          </ac:spMkLst>
        </pc:spChg>
        <pc:spChg chg="mod">
          <ac:chgData name="Laura Aseltine" userId="2a0a0010-0c77-4cc4-b634-9a21470115fa" providerId="ADAL" clId="{D9FF917F-3EDE-4DE8-87B4-EAE735620ACD}" dt="2026-04-08T18:26:02.417" v="3604" actId="20577"/>
          <ac:spMkLst>
            <pc:docMk/>
            <pc:sldMk cId="575440984" sldId="270"/>
            <ac:spMk id="3" creationId="{93BD00BC-ACED-8C89-B7AD-E037F449B454}"/>
          </ac:spMkLst>
        </pc:spChg>
      </pc:sldChg>
      <pc:sldChg chg="modSp add mod">
        <pc:chgData name="Laura Aseltine" userId="2a0a0010-0c77-4cc4-b634-9a21470115fa" providerId="ADAL" clId="{D9FF917F-3EDE-4DE8-87B4-EAE735620ACD}" dt="2026-04-08T18:28:22.631" v="3651" actId="14100"/>
        <pc:sldMkLst>
          <pc:docMk/>
          <pc:sldMk cId="948378576" sldId="271"/>
        </pc:sldMkLst>
        <pc:spChg chg="mod">
          <ac:chgData name="Laura Aseltine" userId="2a0a0010-0c77-4cc4-b634-9a21470115fa" providerId="ADAL" clId="{D9FF917F-3EDE-4DE8-87B4-EAE735620ACD}" dt="2026-04-08T18:26:33.330" v="3606"/>
          <ac:spMkLst>
            <pc:docMk/>
            <pc:sldMk cId="948378576" sldId="271"/>
            <ac:spMk id="2" creationId="{8CEEECB4-C9AD-631C-9F3D-A617C3CCD8E3}"/>
          </ac:spMkLst>
        </pc:spChg>
        <pc:spChg chg="mod">
          <ac:chgData name="Laura Aseltine" userId="2a0a0010-0c77-4cc4-b634-9a21470115fa" providerId="ADAL" clId="{D9FF917F-3EDE-4DE8-87B4-EAE735620ACD}" dt="2026-04-08T18:28:22.631" v="3651" actId="14100"/>
          <ac:spMkLst>
            <pc:docMk/>
            <pc:sldMk cId="948378576" sldId="271"/>
            <ac:spMk id="3" creationId="{A7CF5D95-A7DB-484C-9B71-E28B7E71064D}"/>
          </ac:spMkLst>
        </pc:spChg>
      </pc:sldChg>
      <pc:sldMasterChg chg="delSldLayout">
        <pc:chgData name="Laura Aseltine" userId="2a0a0010-0c77-4cc4-b634-9a21470115fa" providerId="ADAL" clId="{D9FF917F-3EDE-4DE8-87B4-EAE735620ACD}" dt="2026-04-08T16:39:52.311" v="115" actId="2696"/>
        <pc:sldMasterMkLst>
          <pc:docMk/>
          <pc:sldMasterMk cId="523117276" sldId="2147483660"/>
        </pc:sldMasterMkLst>
      </pc:sldMasterChg>
    </pc:docChg>
  </pc:docChgLst>
  <pc:docChgLst>
    <pc:chgData clId="Web-{9A590FCB-5852-B0D5-687E-FCF40D8EEDE6}"/>
    <pc:docChg chg="modSld">
      <pc:chgData name="" userId="" providerId="" clId="Web-{9A590FCB-5852-B0D5-687E-FCF40D8EEDE6}" dt="2026-04-16T02:53:53.542" v="0" actId="20577"/>
      <pc:docMkLst>
        <pc:docMk/>
      </pc:docMkLst>
      <pc:sldChg chg="modSp">
        <pc:chgData name="" userId="" providerId="" clId="Web-{9A590FCB-5852-B0D5-687E-FCF40D8EEDE6}" dt="2026-04-16T02:53:53.542" v="0" actId="20577"/>
        <pc:sldMkLst>
          <pc:docMk/>
          <pc:sldMk cId="3170482295" sldId="264"/>
        </pc:sldMkLst>
        <pc:spChg chg="mod">
          <ac:chgData name="" userId="" providerId="" clId="Web-{9A590FCB-5852-B0D5-687E-FCF40D8EEDE6}" dt="2026-04-16T02:53:53.542" v="0" actId="20577"/>
          <ac:spMkLst>
            <pc:docMk/>
            <pc:sldMk cId="3170482295" sldId="264"/>
            <ac:spMk id="3" creationId="{328A3649-A9EC-1028-7A3B-3B33BBB32CB3}"/>
          </ac:spMkLst>
        </pc:spChg>
      </pc:sldChg>
    </pc:docChg>
  </pc:docChgLst>
  <pc:docChgLst>
    <pc:chgData name="Alison Wendt" userId="37b0a56e-e056-4ed6-bfe7-ddf668e57987" providerId="ADAL" clId="{9AB4A2CA-05A2-40D0-8E83-2B320542DAF1}"/>
    <pc:docChg chg="undo custSel modSld">
      <pc:chgData name="Alison Wendt" userId="37b0a56e-e056-4ed6-bfe7-ddf668e57987" providerId="ADAL" clId="{9AB4A2CA-05A2-40D0-8E83-2B320542DAF1}" dt="2026-04-22T16:11:52.147" v="20" actId="1076"/>
      <pc:docMkLst>
        <pc:docMk/>
      </pc:docMkLst>
      <pc:sldChg chg="modSp mod">
        <pc:chgData name="Alison Wendt" userId="37b0a56e-e056-4ed6-bfe7-ddf668e57987" providerId="ADAL" clId="{9AB4A2CA-05A2-40D0-8E83-2B320542DAF1}" dt="2026-04-22T16:00:02.499" v="5" actId="255"/>
        <pc:sldMkLst>
          <pc:docMk/>
          <pc:sldMk cId="687734362" sldId="258"/>
        </pc:sldMkLst>
        <pc:spChg chg="mod">
          <ac:chgData name="Alison Wendt" userId="37b0a56e-e056-4ed6-bfe7-ddf668e57987" providerId="ADAL" clId="{9AB4A2CA-05A2-40D0-8E83-2B320542DAF1}" dt="2026-04-22T16:00:02.499" v="5" actId="255"/>
          <ac:spMkLst>
            <pc:docMk/>
            <pc:sldMk cId="687734362" sldId="258"/>
            <ac:spMk id="3" creationId="{32D7C348-BA3D-0A9D-C17A-23157D376639}"/>
          </ac:spMkLst>
        </pc:spChg>
      </pc:sldChg>
      <pc:sldChg chg="modSp mod">
        <pc:chgData name="Alison Wendt" userId="37b0a56e-e056-4ed6-bfe7-ddf668e57987" providerId="ADAL" clId="{9AB4A2CA-05A2-40D0-8E83-2B320542DAF1}" dt="2026-04-22T16:11:52.147" v="20" actId="1076"/>
        <pc:sldMkLst>
          <pc:docMk/>
          <pc:sldMk cId="937341274" sldId="261"/>
        </pc:sldMkLst>
        <pc:spChg chg="mod">
          <ac:chgData name="Alison Wendt" userId="37b0a56e-e056-4ed6-bfe7-ddf668e57987" providerId="ADAL" clId="{9AB4A2CA-05A2-40D0-8E83-2B320542DAF1}" dt="2026-04-22T16:11:52.147" v="20" actId="1076"/>
          <ac:spMkLst>
            <pc:docMk/>
            <pc:sldMk cId="937341274" sldId="261"/>
            <ac:spMk id="3" creationId="{98855A36-CC1D-6267-5DF5-507AB10143B9}"/>
          </ac:spMkLst>
        </pc:spChg>
      </pc:sldChg>
      <pc:sldChg chg="modSp mod">
        <pc:chgData name="Alison Wendt" userId="37b0a56e-e056-4ed6-bfe7-ddf668e57987" providerId="ADAL" clId="{9AB4A2CA-05A2-40D0-8E83-2B320542DAF1}" dt="2026-04-22T16:01:58.136" v="6" actId="255"/>
        <pc:sldMkLst>
          <pc:docMk/>
          <pc:sldMk cId="1403852030" sldId="262"/>
        </pc:sldMkLst>
        <pc:spChg chg="mod">
          <ac:chgData name="Alison Wendt" userId="37b0a56e-e056-4ed6-bfe7-ddf668e57987" providerId="ADAL" clId="{9AB4A2CA-05A2-40D0-8E83-2B320542DAF1}" dt="2026-04-22T16:01:58.136" v="6" actId="255"/>
          <ac:spMkLst>
            <pc:docMk/>
            <pc:sldMk cId="1403852030" sldId="262"/>
            <ac:spMk id="3" creationId="{AAF7FF58-9F5A-DEAD-1729-359CD6F96FF7}"/>
          </ac:spMkLst>
        </pc:spChg>
      </pc:sldChg>
      <pc:sldChg chg="modSp mod">
        <pc:chgData name="Alison Wendt" userId="37b0a56e-e056-4ed6-bfe7-ddf668e57987" providerId="ADAL" clId="{9AB4A2CA-05A2-40D0-8E83-2B320542DAF1}" dt="2026-04-22T15:58:40.187" v="4" actId="1076"/>
        <pc:sldMkLst>
          <pc:docMk/>
          <pc:sldMk cId="3170482295" sldId="264"/>
        </pc:sldMkLst>
        <pc:spChg chg="mod">
          <ac:chgData name="Alison Wendt" userId="37b0a56e-e056-4ed6-bfe7-ddf668e57987" providerId="ADAL" clId="{9AB4A2CA-05A2-40D0-8E83-2B320542DAF1}" dt="2026-04-22T15:58:40.187" v="4" actId="1076"/>
          <ac:spMkLst>
            <pc:docMk/>
            <pc:sldMk cId="3170482295" sldId="264"/>
            <ac:spMk id="3" creationId="{328A3649-A9EC-1028-7A3B-3B33BBB32CB3}"/>
          </ac:spMkLst>
        </pc:spChg>
      </pc:sldChg>
      <pc:sldChg chg="modSp mod modCm">
        <pc:chgData name="Alison Wendt" userId="37b0a56e-e056-4ed6-bfe7-ddf668e57987" providerId="ADAL" clId="{9AB4A2CA-05A2-40D0-8E83-2B320542DAF1}" dt="2026-04-22T16:06:52.530" v="14" actId="179"/>
        <pc:sldMkLst>
          <pc:docMk/>
          <pc:sldMk cId="2234571190" sldId="265"/>
        </pc:sldMkLst>
        <pc:graphicFrameChg chg="mod modGraphic">
          <ac:chgData name="Alison Wendt" userId="37b0a56e-e056-4ed6-bfe7-ddf668e57987" providerId="ADAL" clId="{9AB4A2CA-05A2-40D0-8E83-2B320542DAF1}" dt="2026-04-22T16:06:52.530" v="14" actId="179"/>
          <ac:graphicFrameMkLst>
            <pc:docMk/>
            <pc:sldMk cId="2234571190" sldId="265"/>
            <ac:graphicFrameMk id="7" creationId="{5113DA85-BED5-366F-94E6-4E7C03C9A544}"/>
          </ac:graphicFrameMkLst>
        </pc:graphicFrameChg>
        <pc:extLst>
          <p:ext xmlns:p="http://schemas.openxmlformats.org/presentationml/2006/main" uri="{D6D511B9-2390-475A-947B-AFAB55BFBCF1}">
            <pc226:cmChg xmlns:pc226="http://schemas.microsoft.com/office/powerpoint/2022/06/main/command" chg="mod">
              <pc226:chgData name="Alison Wendt" userId="37b0a56e-e056-4ed6-bfe7-ddf668e57987" providerId="ADAL" clId="{9AB4A2CA-05A2-40D0-8E83-2B320542DAF1}" dt="2026-04-22T16:06:13.773" v="10" actId="20577"/>
              <pc2:cmMkLst xmlns:pc2="http://schemas.microsoft.com/office/powerpoint/2019/9/main/command">
                <pc:docMk/>
                <pc:sldMk cId="2234571190" sldId="265"/>
                <pc2:cmMk id="{78F648A4-9AD6-4995-8846-0FA83F257BBE}"/>
              </pc2:cmMkLst>
            </pc226:cmChg>
          </p:ext>
        </pc:extLst>
      </pc:sldChg>
      <pc:sldChg chg="modSp mod">
        <pc:chgData name="Alison Wendt" userId="37b0a56e-e056-4ed6-bfe7-ddf668e57987" providerId="ADAL" clId="{9AB4A2CA-05A2-40D0-8E83-2B320542DAF1}" dt="2026-04-22T16:08:29.370" v="15" actId="255"/>
        <pc:sldMkLst>
          <pc:docMk/>
          <pc:sldMk cId="3290686915" sldId="266"/>
        </pc:sldMkLst>
        <pc:spChg chg="mod">
          <ac:chgData name="Alison Wendt" userId="37b0a56e-e056-4ed6-bfe7-ddf668e57987" providerId="ADAL" clId="{9AB4A2CA-05A2-40D0-8E83-2B320542DAF1}" dt="2026-04-22T16:08:29.370" v="15" actId="255"/>
          <ac:spMkLst>
            <pc:docMk/>
            <pc:sldMk cId="3290686915" sldId="266"/>
            <ac:spMk id="3" creationId="{9B625D3C-1A27-E2EE-DA5A-B0CD6201C748}"/>
          </ac:spMkLst>
        </pc:spChg>
      </pc:sldChg>
      <pc:sldChg chg="modSp mod">
        <pc:chgData name="Alison Wendt" userId="37b0a56e-e056-4ed6-bfe7-ddf668e57987" providerId="ADAL" clId="{9AB4A2CA-05A2-40D0-8E83-2B320542DAF1}" dt="2026-04-22T16:09:10.420" v="19" actId="14100"/>
        <pc:sldMkLst>
          <pc:docMk/>
          <pc:sldMk cId="988825604" sldId="267"/>
        </pc:sldMkLst>
        <pc:spChg chg="mod">
          <ac:chgData name="Alison Wendt" userId="37b0a56e-e056-4ed6-bfe7-ddf668e57987" providerId="ADAL" clId="{9AB4A2CA-05A2-40D0-8E83-2B320542DAF1}" dt="2026-04-22T16:09:10.420" v="19" actId="14100"/>
          <ac:spMkLst>
            <pc:docMk/>
            <pc:sldMk cId="988825604" sldId="267"/>
            <ac:spMk id="3" creationId="{13C40B7D-3B37-6DEC-AE2C-CCF605C2FA1A}"/>
          </ac:spMkLst>
        </pc:spChg>
      </pc:sldChg>
    </pc:docChg>
  </pc:docChgLst>
  <pc:docChgLst>
    <pc:chgData name="Laura Aseltine" userId="S::laura@orbcon1.onmicrosoft.com::9d313cbd-9e34-4351-9b90-c9747dc916d7" providerId="AD" clId="Web-{BE4F9639-85A0-62D4-47B5-72C0CAE04AED}"/>
    <pc:docChg chg="modSld">
      <pc:chgData name="Laura Aseltine" userId="S::laura@orbcon1.onmicrosoft.com::9d313cbd-9e34-4351-9b90-c9747dc916d7" providerId="AD" clId="Web-{BE4F9639-85A0-62D4-47B5-72C0CAE04AED}" dt="2026-05-08T20:49:54.822" v="2"/>
      <pc:docMkLst>
        <pc:docMk/>
      </pc:docMkLst>
      <pc:sldChg chg="modSp">
        <pc:chgData name="Laura Aseltine" userId="S::laura@orbcon1.onmicrosoft.com::9d313cbd-9e34-4351-9b90-c9747dc916d7" providerId="AD" clId="Web-{BE4F9639-85A0-62D4-47B5-72C0CAE04AED}" dt="2026-05-08T20:49:08.445" v="0" actId="20577"/>
        <pc:sldMkLst>
          <pc:docMk/>
          <pc:sldMk cId="1403852030" sldId="262"/>
        </pc:sldMkLst>
        <pc:spChg chg="mod">
          <ac:chgData name="Laura Aseltine" userId="S::laura@orbcon1.onmicrosoft.com::9d313cbd-9e34-4351-9b90-c9747dc916d7" providerId="AD" clId="Web-{BE4F9639-85A0-62D4-47B5-72C0CAE04AED}" dt="2026-05-08T20:49:08.445" v="0" actId="20577"/>
          <ac:spMkLst>
            <pc:docMk/>
            <pc:sldMk cId="1403852030" sldId="262"/>
            <ac:spMk id="3" creationId="{AAF7FF58-9F5A-DEAD-1729-359CD6F96FF7}"/>
          </ac:spMkLst>
        </pc:spChg>
      </pc:sldChg>
      <pc:sldChg chg="modSp modCm">
        <pc:chgData name="Laura Aseltine" userId="S::laura@orbcon1.onmicrosoft.com::9d313cbd-9e34-4351-9b90-c9747dc916d7" providerId="AD" clId="Web-{BE4F9639-85A0-62D4-47B5-72C0CAE04AED}" dt="2026-05-08T20:49:54.822" v="2"/>
        <pc:sldMkLst>
          <pc:docMk/>
          <pc:sldMk cId="2234571190" sldId="265"/>
        </pc:sldMkLst>
        <pc:graphicFrameChg chg="mod modGraphic">
          <ac:chgData name="Laura Aseltine" userId="S::laura@orbcon1.onmicrosoft.com::9d313cbd-9e34-4351-9b90-c9747dc916d7" providerId="AD" clId="Web-{BE4F9639-85A0-62D4-47B5-72C0CAE04AED}" dt="2026-05-08T20:49:54.822" v="2"/>
          <ac:graphicFrameMkLst>
            <pc:docMk/>
            <pc:sldMk cId="2234571190" sldId="265"/>
            <ac:graphicFrameMk id="7" creationId="{5113DA85-BED5-366F-94E6-4E7C03C9A544}"/>
          </ac:graphicFrameMkLst>
        </pc:graphicFrameChg>
        <pc:extLst>
          <p:ext xmlns:p="http://schemas.openxmlformats.org/presentationml/2006/main" uri="{D6D511B9-2390-475A-947B-AFAB55BFBCF1}">
            <pc226:cmChg xmlns:pc226="http://schemas.microsoft.com/office/powerpoint/2022/06/main/command" chg="mod">
              <pc226:chgData name="Laura Aseltine" userId="S::laura@orbcon1.onmicrosoft.com::9d313cbd-9e34-4351-9b90-c9747dc916d7" providerId="AD" clId="Web-{BE4F9639-85A0-62D4-47B5-72C0CAE04AED}" dt="2026-05-08T20:49:54.822" v="1"/>
              <pc2:cmMkLst xmlns:pc2="http://schemas.microsoft.com/office/powerpoint/2019/9/main/command">
                <pc:docMk/>
                <pc:sldMk cId="2234571190" sldId="265"/>
                <pc2:cmMk id="{78F648A4-9AD6-4995-8846-0FA83F257BBE}"/>
              </pc2:cmMkLst>
            </pc226:cmChg>
          </p:ext>
        </pc:extLst>
      </pc:sldChg>
    </pc:docChg>
  </pc:docChgLst>
  <pc:docChgLst>
    <pc:chgData name="T. (Dorien) Ruijs" userId="S::dorien@orbcon1.onmicrosoft.com::ee339c44-50c8-4cd7-9fab-6b44d39da12c" providerId="AD" clId="Web-{9A590FCB-5852-B0D5-687E-FCF40D8EEDE6}"/>
    <pc:docChg chg="modSld">
      <pc:chgData name="T. (Dorien) Ruijs" userId="S::dorien@orbcon1.onmicrosoft.com::ee339c44-50c8-4cd7-9fab-6b44d39da12c" providerId="AD" clId="Web-{9A590FCB-5852-B0D5-687E-FCF40D8EEDE6}" dt="2026-04-16T03:06:31.823" v="64" actId="20577"/>
      <pc:docMkLst>
        <pc:docMk/>
      </pc:docMkLst>
      <pc:sldChg chg="modSp">
        <pc:chgData name="T. (Dorien) Ruijs" userId="S::dorien@orbcon1.onmicrosoft.com::ee339c44-50c8-4cd7-9fab-6b44d39da12c" providerId="AD" clId="Web-{9A590FCB-5852-B0D5-687E-FCF40D8EEDE6}" dt="2026-04-16T02:55:19.308" v="23" actId="20577"/>
        <pc:sldMkLst>
          <pc:docMk/>
          <pc:sldMk cId="687734362" sldId="258"/>
        </pc:sldMkLst>
        <pc:spChg chg="mod">
          <ac:chgData name="T. (Dorien) Ruijs" userId="S::dorien@orbcon1.onmicrosoft.com::ee339c44-50c8-4cd7-9fab-6b44d39da12c" providerId="AD" clId="Web-{9A590FCB-5852-B0D5-687E-FCF40D8EEDE6}" dt="2026-04-16T02:55:19.308" v="23" actId="20577"/>
          <ac:spMkLst>
            <pc:docMk/>
            <pc:sldMk cId="687734362" sldId="258"/>
            <ac:spMk id="3" creationId="{32D7C348-BA3D-0A9D-C17A-23157D376639}"/>
          </ac:spMkLst>
        </pc:spChg>
      </pc:sldChg>
      <pc:sldChg chg="modSp">
        <pc:chgData name="T. (Dorien) Ruijs" userId="S::dorien@orbcon1.onmicrosoft.com::ee339c44-50c8-4cd7-9fab-6b44d39da12c" providerId="AD" clId="Web-{9A590FCB-5852-B0D5-687E-FCF40D8EEDE6}" dt="2026-04-16T02:56:41.620" v="33" actId="20577"/>
        <pc:sldMkLst>
          <pc:docMk/>
          <pc:sldMk cId="3069223054" sldId="259"/>
        </pc:sldMkLst>
        <pc:spChg chg="mod">
          <ac:chgData name="T. (Dorien) Ruijs" userId="S::dorien@orbcon1.onmicrosoft.com::ee339c44-50c8-4cd7-9fab-6b44d39da12c" providerId="AD" clId="Web-{9A590FCB-5852-B0D5-687E-FCF40D8EEDE6}" dt="2026-04-16T02:56:41.620" v="33" actId="20577"/>
          <ac:spMkLst>
            <pc:docMk/>
            <pc:sldMk cId="3069223054" sldId="259"/>
            <ac:spMk id="3" creationId="{CB387D17-2F3A-E9D4-2365-64A2EC660434}"/>
          </ac:spMkLst>
        </pc:spChg>
      </pc:sldChg>
      <pc:sldChg chg="modSp">
        <pc:chgData name="T. (Dorien) Ruijs" userId="S::dorien@orbcon1.onmicrosoft.com::ee339c44-50c8-4cd7-9fab-6b44d39da12c" providerId="AD" clId="Web-{9A590FCB-5852-B0D5-687E-FCF40D8EEDE6}" dt="2026-04-16T02:54:21.308" v="2" actId="20577"/>
        <pc:sldMkLst>
          <pc:docMk/>
          <pc:sldMk cId="3170482295" sldId="264"/>
        </pc:sldMkLst>
        <pc:spChg chg="mod">
          <ac:chgData name="T. (Dorien) Ruijs" userId="S::dorien@orbcon1.onmicrosoft.com::ee339c44-50c8-4cd7-9fab-6b44d39da12c" providerId="AD" clId="Web-{9A590FCB-5852-B0D5-687E-FCF40D8EEDE6}" dt="2026-04-16T02:54:21.308" v="2" actId="20577"/>
          <ac:spMkLst>
            <pc:docMk/>
            <pc:sldMk cId="3170482295" sldId="264"/>
            <ac:spMk id="3" creationId="{328A3649-A9EC-1028-7A3B-3B33BBB32CB3}"/>
          </ac:spMkLst>
        </pc:spChg>
      </pc:sldChg>
      <pc:sldChg chg="modSp">
        <pc:chgData name="T. (Dorien) Ruijs" userId="S::dorien@orbcon1.onmicrosoft.com::ee339c44-50c8-4cd7-9fab-6b44d39da12c" providerId="AD" clId="Web-{9A590FCB-5852-B0D5-687E-FCF40D8EEDE6}" dt="2026-04-16T02:58:16.198" v="37"/>
        <pc:sldMkLst>
          <pc:docMk/>
          <pc:sldMk cId="2234571190" sldId="265"/>
        </pc:sldMkLst>
        <pc:graphicFrameChg chg="mod modGraphic">
          <ac:chgData name="T. (Dorien) Ruijs" userId="S::dorien@orbcon1.onmicrosoft.com::ee339c44-50c8-4cd7-9fab-6b44d39da12c" providerId="AD" clId="Web-{9A590FCB-5852-B0D5-687E-FCF40D8EEDE6}" dt="2026-04-16T02:58:16.198" v="37"/>
          <ac:graphicFrameMkLst>
            <pc:docMk/>
            <pc:sldMk cId="2234571190" sldId="265"/>
            <ac:graphicFrameMk id="7" creationId="{5113DA85-BED5-366F-94E6-4E7C03C9A544}"/>
          </ac:graphicFrameMkLst>
        </pc:graphicFrameChg>
      </pc:sldChg>
      <pc:sldChg chg="modSp">
        <pc:chgData name="T. (Dorien) Ruijs" userId="S::dorien@orbcon1.onmicrosoft.com::ee339c44-50c8-4cd7-9fab-6b44d39da12c" providerId="AD" clId="Web-{9A590FCB-5852-B0D5-687E-FCF40D8EEDE6}" dt="2026-04-16T03:03:03.542" v="46" actId="20577"/>
        <pc:sldMkLst>
          <pc:docMk/>
          <pc:sldMk cId="3290686915" sldId="266"/>
        </pc:sldMkLst>
        <pc:spChg chg="mod">
          <ac:chgData name="T. (Dorien) Ruijs" userId="S::dorien@orbcon1.onmicrosoft.com::ee339c44-50c8-4cd7-9fab-6b44d39da12c" providerId="AD" clId="Web-{9A590FCB-5852-B0D5-687E-FCF40D8EEDE6}" dt="2026-04-16T03:03:03.542" v="46" actId="20577"/>
          <ac:spMkLst>
            <pc:docMk/>
            <pc:sldMk cId="3290686915" sldId="266"/>
            <ac:spMk id="3" creationId="{9B625D3C-1A27-E2EE-DA5A-B0CD6201C748}"/>
          </ac:spMkLst>
        </pc:spChg>
      </pc:sldChg>
      <pc:sldChg chg="modSp">
        <pc:chgData name="T. (Dorien) Ruijs" userId="S::dorien@orbcon1.onmicrosoft.com::ee339c44-50c8-4cd7-9fab-6b44d39da12c" providerId="AD" clId="Web-{9A590FCB-5852-B0D5-687E-FCF40D8EEDE6}" dt="2026-04-16T03:04:27.761" v="54" actId="20577"/>
        <pc:sldMkLst>
          <pc:docMk/>
          <pc:sldMk cId="3746588788" sldId="269"/>
        </pc:sldMkLst>
        <pc:spChg chg="mod">
          <ac:chgData name="T. (Dorien) Ruijs" userId="S::dorien@orbcon1.onmicrosoft.com::ee339c44-50c8-4cd7-9fab-6b44d39da12c" providerId="AD" clId="Web-{9A590FCB-5852-B0D5-687E-FCF40D8EEDE6}" dt="2026-04-16T03:04:27.761" v="54" actId="20577"/>
          <ac:spMkLst>
            <pc:docMk/>
            <pc:sldMk cId="3746588788" sldId="269"/>
            <ac:spMk id="3" creationId="{B805CB4B-097C-79AE-D9F0-C7D26179C95F}"/>
          </ac:spMkLst>
        </pc:spChg>
      </pc:sldChg>
      <pc:sldChg chg="modSp">
        <pc:chgData name="T. (Dorien) Ruijs" userId="S::dorien@orbcon1.onmicrosoft.com::ee339c44-50c8-4cd7-9fab-6b44d39da12c" providerId="AD" clId="Web-{9A590FCB-5852-B0D5-687E-FCF40D8EEDE6}" dt="2026-04-16T03:06:31.823" v="64" actId="20577"/>
        <pc:sldMkLst>
          <pc:docMk/>
          <pc:sldMk cId="948378576" sldId="271"/>
        </pc:sldMkLst>
        <pc:spChg chg="mod">
          <ac:chgData name="T. (Dorien) Ruijs" userId="S::dorien@orbcon1.onmicrosoft.com::ee339c44-50c8-4cd7-9fab-6b44d39da12c" providerId="AD" clId="Web-{9A590FCB-5852-B0D5-687E-FCF40D8EEDE6}" dt="2026-04-16T03:06:31.823" v="64" actId="20577"/>
          <ac:spMkLst>
            <pc:docMk/>
            <pc:sldMk cId="948378576" sldId="271"/>
            <ac:spMk id="3" creationId="{A7CF5D95-A7DB-484C-9B71-E28B7E71064D}"/>
          </ac:spMkLst>
        </pc:spChg>
      </pc:sldChg>
    </pc:docChg>
  </pc:docChgLst>
  <pc:docChgLst>
    <pc:chgData name="Laura Aseltine" userId="S::laura@orbcon1.onmicrosoft.com::9d313cbd-9e34-4351-9b90-c9747dc916d7" providerId="AD" clId="Web-{B25B3BB4-6356-B793-DC92-D62E38832441}"/>
    <pc:docChg chg="modSld">
      <pc:chgData name="Laura Aseltine" userId="S::laura@orbcon1.onmicrosoft.com::9d313cbd-9e34-4351-9b90-c9747dc916d7" providerId="AD" clId="Web-{B25B3BB4-6356-B793-DC92-D62E38832441}" dt="2026-04-23T18:01:36.270" v="1" actId="20577"/>
      <pc:docMkLst>
        <pc:docMk/>
      </pc:docMkLst>
      <pc:sldChg chg="modSp">
        <pc:chgData name="Laura Aseltine" userId="S::laura@orbcon1.onmicrosoft.com::9d313cbd-9e34-4351-9b90-c9747dc916d7" providerId="AD" clId="Web-{B25B3BB4-6356-B793-DC92-D62E38832441}" dt="2026-04-23T18:01:36.270" v="1" actId="20577"/>
        <pc:sldMkLst>
          <pc:docMk/>
          <pc:sldMk cId="937341274" sldId="261"/>
        </pc:sldMkLst>
        <pc:spChg chg="mod">
          <ac:chgData name="Laura Aseltine" userId="S::laura@orbcon1.onmicrosoft.com::9d313cbd-9e34-4351-9b90-c9747dc916d7" providerId="AD" clId="Web-{B25B3BB4-6356-B793-DC92-D62E38832441}" dt="2026-04-23T18:01:36.270" v="1" actId="20577"/>
          <ac:spMkLst>
            <pc:docMk/>
            <pc:sldMk cId="937341274" sldId="261"/>
            <ac:spMk id="3" creationId="{98855A36-CC1D-6267-5DF5-507AB10143B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7C299E-323B-4194-9C84-722F8766B138}" type="datetimeFigureOut">
              <a:rPr lang="en-CA" smtClean="0"/>
              <a:t>2026-05-08</a:t>
            </a:fld>
            <a:endParaRPr lang="en-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060864-5301-4312-B687-964FAC10A034}" type="slidenum">
              <a:rPr lang="en-CA" smtClean="0"/>
              <a:t>‹#›</a:t>
            </a:fld>
            <a:endParaRPr lang="en-CA"/>
          </a:p>
        </p:txBody>
      </p:sp>
    </p:spTree>
    <p:extLst>
      <p:ext uri="{BB962C8B-B14F-4D97-AF65-F5344CB8AC3E}">
        <p14:creationId xmlns:p14="http://schemas.microsoft.com/office/powerpoint/2010/main" val="29180838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AEDB407-CABE-4370-A011-A1069F736672}" type="slidenum">
              <a:rPr kumimoji="0" lang="en-CA" sz="1200" b="0" i="0" u="none" strike="noStrike" kern="1200" cap="none" spc="0" normalizeH="0" baseline="0" noProof="0" smtClean="0">
                <a:ln>
                  <a:noFill/>
                </a:ln>
                <a:solidFill>
                  <a:prstClr val="black"/>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CA" sz="1200" b="0" i="0" u="none" strike="noStrike" kern="1200" cap="none" spc="0" normalizeH="0" baseline="0" noProof="0">
              <a:ln>
                <a:noFill/>
              </a:ln>
              <a:solidFill>
                <a:prstClr val="black"/>
              </a:solidFill>
              <a:effectLst/>
              <a:uLnTx/>
              <a:uFillTx/>
              <a:latin typeface="Arial" charset="0"/>
              <a:ea typeface="+mn-ea"/>
              <a:cs typeface="Arial" charset="0"/>
            </a:endParaRPr>
          </a:p>
        </p:txBody>
      </p:sp>
    </p:spTree>
    <p:extLst>
      <p:ext uri="{BB962C8B-B14F-4D97-AF65-F5344CB8AC3E}">
        <p14:creationId xmlns:p14="http://schemas.microsoft.com/office/powerpoint/2010/main" val="22120212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 descr="report_cover2011_header"/>
          <p:cNvPicPr>
            <a:picLocks noChangeAspect="1" noChangeArrowheads="1"/>
          </p:cNvPicPr>
          <p:nvPr userDrawn="1"/>
        </p:nvPicPr>
        <p:blipFill>
          <a:blip r:embed="rId2" cstate="print"/>
          <a:srcRect/>
          <a:stretch>
            <a:fillRect/>
          </a:stretch>
        </p:blipFill>
        <p:spPr bwMode="auto">
          <a:xfrm>
            <a:off x="0" y="19"/>
            <a:ext cx="9144000" cy="1593650"/>
          </a:xfrm>
          <a:prstGeom prst="rect">
            <a:avLst/>
          </a:prstGeom>
          <a:noFill/>
          <a:ln w="9525">
            <a:noFill/>
            <a:miter lim="800000"/>
            <a:headEnd/>
            <a:tailEnd/>
          </a:ln>
        </p:spPr>
      </p:pic>
      <p:sp>
        <p:nvSpPr>
          <p:cNvPr id="28674" name="Rectangle 2"/>
          <p:cNvSpPr>
            <a:spLocks noGrp="1" noChangeArrowheads="1"/>
          </p:cNvSpPr>
          <p:nvPr>
            <p:ph type="ctrTitle"/>
          </p:nvPr>
        </p:nvSpPr>
        <p:spPr>
          <a:xfrm>
            <a:off x="685800" y="2130518"/>
            <a:ext cx="7772400" cy="1470025"/>
          </a:xfrm>
        </p:spPr>
        <p:txBody>
          <a:bodyPr/>
          <a:lstStyle>
            <a:lvl1pPr>
              <a:defRPr>
                <a:solidFill>
                  <a:srgbClr val="800000"/>
                </a:solidFill>
              </a:defRPr>
            </a:lvl1pPr>
          </a:lstStyle>
          <a:p>
            <a:r>
              <a:rPr lang="en-US"/>
              <a:t>Click to edit Master title style</a:t>
            </a:r>
            <a:endParaRPr lang="en-CA"/>
          </a:p>
        </p:txBody>
      </p:sp>
      <p:sp>
        <p:nvSpPr>
          <p:cNvPr id="286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endParaRPr lang="en-CA"/>
          </a:p>
        </p:txBody>
      </p:sp>
    </p:spTree>
    <p:extLst>
      <p:ext uri="{BB962C8B-B14F-4D97-AF65-F5344CB8AC3E}">
        <p14:creationId xmlns:p14="http://schemas.microsoft.com/office/powerpoint/2010/main" val="1446875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68"/>
            <a:ext cx="3008313" cy="1162051"/>
          </a:xfrm>
        </p:spPr>
        <p:txBody>
          <a:bodyPr anchor="b"/>
          <a:lstStyle>
            <a:lvl1pPr algn="l">
              <a:defRPr sz="1500" b="1"/>
            </a:lvl1pPr>
          </a:lstStyle>
          <a:p>
            <a:r>
              <a:rPr lang="en-US"/>
              <a:t>Click to edit Master title style</a:t>
            </a:r>
            <a:endParaRPr lang="en-CA"/>
          </a:p>
        </p:txBody>
      </p:sp>
      <p:sp>
        <p:nvSpPr>
          <p:cNvPr id="3" name="Content Placeholder 2"/>
          <p:cNvSpPr>
            <a:spLocks noGrp="1"/>
          </p:cNvSpPr>
          <p:nvPr>
            <p:ph idx="1"/>
          </p:nvPr>
        </p:nvSpPr>
        <p:spPr>
          <a:xfrm>
            <a:off x="3575050" y="273069"/>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Tree>
    <p:extLst>
      <p:ext uri="{BB962C8B-B14F-4D97-AF65-F5344CB8AC3E}">
        <p14:creationId xmlns:p14="http://schemas.microsoft.com/office/powerpoint/2010/main" val="3597405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92"/>
            <a:ext cx="5486400" cy="566739"/>
          </a:xfrm>
        </p:spPr>
        <p:txBody>
          <a:bodyPr anchor="b"/>
          <a:lstStyle>
            <a:lvl1pPr algn="l">
              <a:defRPr sz="15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CA" noProof="0"/>
          </a:p>
        </p:txBody>
      </p:sp>
      <p:sp>
        <p:nvSpPr>
          <p:cNvPr id="4" name="Text Placeholder 3"/>
          <p:cNvSpPr>
            <a:spLocks noGrp="1"/>
          </p:cNvSpPr>
          <p:nvPr>
            <p:ph type="body" sz="half" idx="2"/>
          </p:nvPr>
        </p:nvSpPr>
        <p:spPr>
          <a:xfrm>
            <a:off x="1792288" y="5367430"/>
            <a:ext cx="5486400" cy="8048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Tree>
    <p:extLst>
      <p:ext uri="{BB962C8B-B14F-4D97-AF65-F5344CB8AC3E}">
        <p14:creationId xmlns:p14="http://schemas.microsoft.com/office/powerpoint/2010/main" val="920629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0639123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55"/>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55"/>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2832593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a:xfrm>
            <a:off x="457200" y="6356443"/>
            <a:ext cx="2133600" cy="365125"/>
          </a:xfrm>
          <a:prstGeom prst="rect">
            <a:avLst/>
          </a:prstGeom>
        </p:spPr>
        <p:txBody>
          <a:bodyPr/>
          <a:lstStyle/>
          <a:p>
            <a:fld id="{B8FDABAA-2E94-4EB2-99A0-A30D381A4714}" type="datetime1">
              <a:rPr lang="en-CA" smtClean="0"/>
              <a:t>2026-05-08</a:t>
            </a:fld>
            <a:endParaRPr lang="en-CA"/>
          </a:p>
        </p:txBody>
      </p:sp>
      <p:sp>
        <p:nvSpPr>
          <p:cNvPr id="4" name="Footer Placeholder 3"/>
          <p:cNvSpPr>
            <a:spLocks noGrp="1"/>
          </p:cNvSpPr>
          <p:nvPr>
            <p:ph type="ftr" sz="quarter" idx="11"/>
          </p:nvPr>
        </p:nvSpPr>
        <p:spPr>
          <a:xfrm>
            <a:off x="3124200" y="6356443"/>
            <a:ext cx="2895600" cy="365125"/>
          </a:xfrm>
          <a:prstGeom prst="rect">
            <a:avLst/>
          </a:prstGeom>
        </p:spPr>
        <p:txBody>
          <a:bodyPr/>
          <a:lstStyle/>
          <a:p>
            <a:endParaRPr lang="en-CA"/>
          </a:p>
        </p:txBody>
      </p:sp>
      <p:sp>
        <p:nvSpPr>
          <p:cNvPr id="5" name="Slide Number Placeholder 4"/>
          <p:cNvSpPr>
            <a:spLocks noGrp="1"/>
          </p:cNvSpPr>
          <p:nvPr>
            <p:ph type="sldNum" sz="quarter" idx="12"/>
          </p:nvPr>
        </p:nvSpPr>
        <p:spPr>
          <a:xfrm>
            <a:off x="6553200" y="6356443"/>
            <a:ext cx="2133600" cy="365125"/>
          </a:xfrm>
          <a:prstGeom prst="rect">
            <a:avLst/>
          </a:prstGeom>
        </p:spPr>
        <p:txBody>
          <a:bodyPr/>
          <a:lstStyle/>
          <a:p>
            <a:fld id="{D903527B-B620-4396-BCC7-5347E62B94D9}" type="slidenum">
              <a:rPr lang="en-CA" smtClean="0"/>
              <a:t>‹#›</a:t>
            </a:fld>
            <a:endParaRPr lang="en-CA"/>
          </a:p>
        </p:txBody>
      </p:sp>
    </p:spTree>
    <p:extLst>
      <p:ext uri="{BB962C8B-B14F-4D97-AF65-F5344CB8AC3E}">
        <p14:creationId xmlns:p14="http://schemas.microsoft.com/office/powerpoint/2010/main" val="946938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764752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ustom Layou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191511631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93"/>
            <a:ext cx="7772400" cy="1362075"/>
          </a:xfrm>
        </p:spPr>
        <p:txBody>
          <a:bodyPr anchor="t"/>
          <a:lstStyle>
            <a:lvl1pPr algn="l">
              <a:defRPr sz="3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Tree>
    <p:extLst>
      <p:ext uri="{BB962C8B-B14F-4D97-AF65-F5344CB8AC3E}">
        <p14:creationId xmlns:p14="http://schemas.microsoft.com/office/powerpoint/2010/main" val="2745096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2135430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7"/>
            <a:ext cx="4040188" cy="63976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73" y="1535117"/>
            <a:ext cx="4041775" cy="63976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73"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20779558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534546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7674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2505886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7"/>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CA"/>
          </a:p>
        </p:txBody>
      </p:sp>
      <p:sp>
        <p:nvSpPr>
          <p:cNvPr id="1027" name="Rectangle 3"/>
          <p:cNvSpPr>
            <a:spLocks noGrp="1" noChangeArrowheads="1"/>
          </p:cNvSpPr>
          <p:nvPr>
            <p:ph type="body" idx="1"/>
          </p:nvPr>
        </p:nvSpPr>
        <p:spPr bwMode="auto">
          <a:xfrm>
            <a:off x="457200" y="1600206"/>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028" name="Line 9"/>
          <p:cNvSpPr>
            <a:spLocks noChangeShapeType="1"/>
          </p:cNvSpPr>
          <p:nvPr/>
        </p:nvSpPr>
        <p:spPr bwMode="auto">
          <a:xfrm flipV="1">
            <a:off x="395289" y="1268413"/>
            <a:ext cx="8424862" cy="0"/>
          </a:xfrm>
          <a:prstGeom prst="line">
            <a:avLst/>
          </a:prstGeom>
          <a:noFill/>
          <a:ln w="50800">
            <a:solidFill>
              <a:srgbClr val="000080"/>
            </a:solidFill>
            <a:round/>
            <a:headEnd/>
            <a:tailEnd/>
          </a:ln>
        </p:spPr>
        <p:txBody>
          <a:bodyPr/>
          <a:lstStyle/>
          <a:p>
            <a:pPr>
              <a:defRPr/>
            </a:pPr>
            <a:endParaRPr lang="en-US" sz="1350">
              <a:cs typeface="+mn-cs"/>
            </a:endParaRPr>
          </a:p>
        </p:txBody>
      </p:sp>
      <p:pic>
        <p:nvPicPr>
          <p:cNvPr id="1029" name="Picture 10" descr="report_cover2011_footer"/>
          <p:cNvPicPr>
            <a:picLocks noChangeAspect="1" noChangeArrowheads="1"/>
          </p:cNvPicPr>
          <p:nvPr/>
        </p:nvPicPr>
        <p:blipFill>
          <a:blip r:embed="rId16" cstate="print"/>
          <a:srcRect/>
          <a:stretch>
            <a:fillRect/>
          </a:stretch>
        </p:blipFill>
        <p:spPr bwMode="auto">
          <a:xfrm>
            <a:off x="0" y="6308817"/>
            <a:ext cx="9144000" cy="549275"/>
          </a:xfrm>
          <a:prstGeom prst="rect">
            <a:avLst/>
          </a:prstGeom>
          <a:noFill/>
          <a:ln w="9525">
            <a:noFill/>
            <a:miter lim="800000"/>
            <a:headEnd/>
            <a:tailEnd/>
          </a:ln>
        </p:spPr>
      </p:pic>
    </p:spTree>
    <p:extLst>
      <p:ext uri="{BB962C8B-B14F-4D97-AF65-F5344CB8AC3E}">
        <p14:creationId xmlns:p14="http://schemas.microsoft.com/office/powerpoint/2010/main" val="5231172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5" r:id="rId14"/>
  </p:sldLayoutIdLst>
  <p:hf sldNum="0" hdr="0" ftr="0" dt="0"/>
  <p:txStyles>
    <p:titleStyle>
      <a:lvl1pPr algn="ctr" rtl="0" eaLnBrk="1" fontAlgn="base" hangingPunct="1">
        <a:spcBef>
          <a:spcPct val="0"/>
        </a:spcBef>
        <a:spcAft>
          <a:spcPct val="0"/>
        </a:spcAft>
        <a:defRPr sz="3300">
          <a:solidFill>
            <a:srgbClr val="800000"/>
          </a:solidFill>
          <a:latin typeface="+mj-lt"/>
          <a:ea typeface="+mj-ea"/>
          <a:cs typeface="+mj-cs"/>
        </a:defRPr>
      </a:lvl1pPr>
      <a:lvl2pPr algn="ctr" rtl="0" eaLnBrk="1" fontAlgn="base" hangingPunct="1">
        <a:spcBef>
          <a:spcPct val="0"/>
        </a:spcBef>
        <a:spcAft>
          <a:spcPct val="0"/>
        </a:spcAft>
        <a:defRPr sz="3300">
          <a:solidFill>
            <a:srgbClr val="800000"/>
          </a:solidFill>
          <a:latin typeface="Arial" charset="0"/>
        </a:defRPr>
      </a:lvl2pPr>
      <a:lvl3pPr algn="ctr" rtl="0" eaLnBrk="1" fontAlgn="base" hangingPunct="1">
        <a:spcBef>
          <a:spcPct val="0"/>
        </a:spcBef>
        <a:spcAft>
          <a:spcPct val="0"/>
        </a:spcAft>
        <a:defRPr sz="3300">
          <a:solidFill>
            <a:srgbClr val="800000"/>
          </a:solidFill>
          <a:latin typeface="Arial" charset="0"/>
        </a:defRPr>
      </a:lvl3pPr>
      <a:lvl4pPr algn="ctr" rtl="0" eaLnBrk="1" fontAlgn="base" hangingPunct="1">
        <a:spcBef>
          <a:spcPct val="0"/>
        </a:spcBef>
        <a:spcAft>
          <a:spcPct val="0"/>
        </a:spcAft>
        <a:defRPr sz="3300">
          <a:solidFill>
            <a:srgbClr val="800000"/>
          </a:solidFill>
          <a:latin typeface="Arial" charset="0"/>
        </a:defRPr>
      </a:lvl4pPr>
      <a:lvl5pPr algn="ctr" rtl="0" eaLnBrk="1" fontAlgn="base" hangingPunct="1">
        <a:spcBef>
          <a:spcPct val="0"/>
        </a:spcBef>
        <a:spcAft>
          <a:spcPct val="0"/>
        </a:spcAft>
        <a:defRPr sz="3300">
          <a:solidFill>
            <a:srgbClr val="800000"/>
          </a:solidFill>
          <a:latin typeface="Arial" charset="0"/>
        </a:defRPr>
      </a:lvl5pPr>
      <a:lvl6pPr marL="342900" algn="ctr" rtl="0" eaLnBrk="1" fontAlgn="base" hangingPunct="1">
        <a:spcBef>
          <a:spcPct val="0"/>
        </a:spcBef>
        <a:spcAft>
          <a:spcPct val="0"/>
        </a:spcAft>
        <a:defRPr sz="3300">
          <a:solidFill>
            <a:srgbClr val="800000"/>
          </a:solidFill>
          <a:latin typeface="Arial" charset="0"/>
        </a:defRPr>
      </a:lvl6pPr>
      <a:lvl7pPr marL="685800" algn="ctr" rtl="0" eaLnBrk="1" fontAlgn="base" hangingPunct="1">
        <a:spcBef>
          <a:spcPct val="0"/>
        </a:spcBef>
        <a:spcAft>
          <a:spcPct val="0"/>
        </a:spcAft>
        <a:defRPr sz="3300">
          <a:solidFill>
            <a:srgbClr val="800000"/>
          </a:solidFill>
          <a:latin typeface="Arial" charset="0"/>
        </a:defRPr>
      </a:lvl7pPr>
      <a:lvl8pPr marL="1028700" algn="ctr" rtl="0" eaLnBrk="1" fontAlgn="base" hangingPunct="1">
        <a:spcBef>
          <a:spcPct val="0"/>
        </a:spcBef>
        <a:spcAft>
          <a:spcPct val="0"/>
        </a:spcAft>
        <a:defRPr sz="3300">
          <a:solidFill>
            <a:srgbClr val="800000"/>
          </a:solidFill>
          <a:latin typeface="Arial" charset="0"/>
        </a:defRPr>
      </a:lvl8pPr>
      <a:lvl9pPr marL="1371600" algn="ctr" rtl="0" eaLnBrk="1" fontAlgn="base" hangingPunct="1">
        <a:spcBef>
          <a:spcPct val="0"/>
        </a:spcBef>
        <a:spcAft>
          <a:spcPct val="0"/>
        </a:spcAft>
        <a:defRPr sz="3300">
          <a:solidFill>
            <a:srgbClr val="800000"/>
          </a:solidFill>
          <a:latin typeface="Arial" charset="0"/>
        </a:defRPr>
      </a:lvl9pPr>
    </p:titleStyle>
    <p:bodyStyle>
      <a:lvl1pPr marL="257175" indent="-257175" algn="l" rtl="0" eaLnBrk="1" fontAlgn="base" hangingPunct="1">
        <a:spcBef>
          <a:spcPct val="20000"/>
        </a:spcBef>
        <a:spcAft>
          <a:spcPct val="0"/>
        </a:spcAft>
        <a:buChar char="•"/>
        <a:defRPr sz="2400">
          <a:solidFill>
            <a:schemeClr val="tx1"/>
          </a:solidFill>
          <a:latin typeface="+mn-lt"/>
          <a:ea typeface="+mn-ea"/>
          <a:cs typeface="+mn-cs"/>
        </a:defRPr>
      </a:lvl1pPr>
      <a:lvl2pPr marL="557213" indent="-214313" algn="l" rtl="0" eaLnBrk="1" fontAlgn="base" hangingPunct="1">
        <a:spcBef>
          <a:spcPct val="20000"/>
        </a:spcBef>
        <a:spcAft>
          <a:spcPct val="0"/>
        </a:spcAft>
        <a:buChar char="–"/>
        <a:defRPr sz="2100">
          <a:solidFill>
            <a:schemeClr val="tx1"/>
          </a:solidFill>
          <a:latin typeface="+mn-lt"/>
        </a:defRPr>
      </a:lvl2pPr>
      <a:lvl3pPr marL="857250" indent="-171450" algn="l" rtl="0" eaLnBrk="1" fontAlgn="base" hangingPunct="1">
        <a:spcBef>
          <a:spcPct val="20000"/>
        </a:spcBef>
        <a:spcAft>
          <a:spcPct val="0"/>
        </a:spcAft>
        <a:buChar char="•"/>
        <a:defRPr sz="1800">
          <a:solidFill>
            <a:schemeClr val="tx1"/>
          </a:solidFill>
          <a:latin typeface="+mn-lt"/>
        </a:defRPr>
      </a:lvl3pPr>
      <a:lvl4pPr marL="1200150" indent="-171450" algn="l" rtl="0" eaLnBrk="1" fontAlgn="base" hangingPunct="1">
        <a:spcBef>
          <a:spcPct val="20000"/>
        </a:spcBef>
        <a:spcAft>
          <a:spcPct val="0"/>
        </a:spcAft>
        <a:buChar char="–"/>
        <a:defRPr sz="1500">
          <a:solidFill>
            <a:schemeClr val="tx1"/>
          </a:solidFill>
          <a:latin typeface="+mn-lt"/>
        </a:defRPr>
      </a:lvl4pPr>
      <a:lvl5pPr marL="1543050" indent="-171450" algn="l" rtl="0" eaLnBrk="1" fontAlgn="base" hangingPunct="1">
        <a:spcBef>
          <a:spcPct val="20000"/>
        </a:spcBef>
        <a:spcAft>
          <a:spcPct val="0"/>
        </a:spcAft>
        <a:buChar char="»"/>
        <a:defRPr sz="1500">
          <a:solidFill>
            <a:schemeClr val="tx1"/>
          </a:solidFill>
          <a:latin typeface="+mn-lt"/>
        </a:defRPr>
      </a:lvl5pPr>
      <a:lvl6pPr marL="1885950" indent="-171450" algn="l" rtl="0" eaLnBrk="1" fontAlgn="base" hangingPunct="1">
        <a:spcBef>
          <a:spcPct val="20000"/>
        </a:spcBef>
        <a:spcAft>
          <a:spcPct val="0"/>
        </a:spcAft>
        <a:buChar char="»"/>
        <a:defRPr sz="1500">
          <a:solidFill>
            <a:schemeClr val="tx1"/>
          </a:solidFill>
          <a:latin typeface="+mn-lt"/>
        </a:defRPr>
      </a:lvl6pPr>
      <a:lvl7pPr marL="2228850" indent="-171450" algn="l" rtl="0" eaLnBrk="1" fontAlgn="base" hangingPunct="1">
        <a:spcBef>
          <a:spcPct val="20000"/>
        </a:spcBef>
        <a:spcAft>
          <a:spcPct val="0"/>
        </a:spcAft>
        <a:buChar char="»"/>
        <a:defRPr sz="1500">
          <a:solidFill>
            <a:schemeClr val="tx1"/>
          </a:solidFill>
          <a:latin typeface="+mn-lt"/>
        </a:defRPr>
      </a:lvl7pPr>
      <a:lvl8pPr marL="2571750" indent="-171450" algn="l" rtl="0" eaLnBrk="1" fontAlgn="base" hangingPunct="1">
        <a:spcBef>
          <a:spcPct val="20000"/>
        </a:spcBef>
        <a:spcAft>
          <a:spcPct val="0"/>
        </a:spcAft>
        <a:buChar char="»"/>
        <a:defRPr sz="1500">
          <a:solidFill>
            <a:schemeClr val="tx1"/>
          </a:solidFill>
          <a:latin typeface="+mn-lt"/>
        </a:defRPr>
      </a:lvl8pPr>
      <a:lvl9pPr marL="2914650" indent="-171450" algn="l" rtl="0" eaLnBrk="1" fontAlgn="base" hangingPunct="1">
        <a:spcBef>
          <a:spcPct val="20000"/>
        </a:spcBef>
        <a:spcAft>
          <a:spcPct val="0"/>
        </a:spcAft>
        <a:buChar char="»"/>
        <a:defRPr sz="1500">
          <a:solidFill>
            <a:schemeClr val="tx1"/>
          </a:solidFill>
          <a:latin typeface="+mn-lt"/>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nacblood.ca/en/blood-shortage" TargetMode="External"/><Relationship Id="rId2" Type="http://schemas.openxmlformats.org/officeDocument/2006/relationships/hyperlink" Target="http://www.e-laws.gov.on.ca/html/regs/english/elaws_regs_900965_e.htm" TargetMode="External"/><Relationship Id="rId1" Type="http://schemas.openxmlformats.org/officeDocument/2006/relationships/slideLayout" Target="../slideLayouts/slideLayout2.xml"/><Relationship Id="rId6" Type="http://schemas.openxmlformats.org/officeDocument/2006/relationships/hyperlink" Target="https://transfusionontario.org/en/category/toolkits/quality-improvement-plan/" TargetMode="External"/><Relationship Id="rId5" Type="http://schemas.openxmlformats.org/officeDocument/2006/relationships/hyperlink" Target="https://transfusionontario.org/en/category/toolkits/inventory-management/inventory-management-general/" TargetMode="External"/><Relationship Id="rId4" Type="http://schemas.openxmlformats.org/officeDocument/2006/relationships/hyperlink" Target="http://www.nacblood.ca/"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e-laws.gov.on.ca/html/regs/english/elaws_regs_900965_e.ht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transfusionontario.org/en/category/toolkits/emergency-blood-management/" TargetMode="External"/><Relationship Id="rId2" Type="http://schemas.openxmlformats.org/officeDocument/2006/relationships/hyperlink" Target="https://nacblood.ca/en/blood-shortag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transfusionontario.org/en/nac-guidelines-for-rbc-and-platelet-transfusions-during-shortage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br>
              <a:rPr lang="en-CA" sz="2400">
                <a:latin typeface="+mn-lt"/>
              </a:rPr>
            </a:br>
            <a:br>
              <a:rPr lang="en-CA" sz="2400">
                <a:latin typeface="+mn-lt"/>
              </a:rPr>
            </a:br>
            <a:br>
              <a:rPr lang="en-CA" sz="2400">
                <a:latin typeface="+mn-lt"/>
              </a:rPr>
            </a:br>
            <a:endParaRPr lang="en-CA" sz="3000">
              <a:latin typeface="+mn-lt"/>
              <a:cs typeface="Arial"/>
            </a:endParaRPr>
          </a:p>
        </p:txBody>
      </p:sp>
      <p:sp>
        <p:nvSpPr>
          <p:cNvPr id="3" name="Subtitle 2"/>
          <p:cNvSpPr>
            <a:spLocks noGrp="1"/>
          </p:cNvSpPr>
          <p:nvPr>
            <p:ph type="subTitle" idx="1"/>
          </p:nvPr>
        </p:nvSpPr>
        <p:spPr>
          <a:xfrm>
            <a:off x="1337094" y="2769080"/>
            <a:ext cx="6633713" cy="2976113"/>
          </a:xfrm>
        </p:spPr>
        <p:txBody>
          <a:bodyPr/>
          <a:lstStyle/>
          <a:p>
            <a:r>
              <a:rPr lang="en-CA" sz="4000" b="1">
                <a:solidFill>
                  <a:srgbClr val="B32017"/>
                </a:solidFill>
                <a:latin typeface="Calibri" panose="020F0502020204030204" pitchFamily="34" charset="0"/>
                <a:ea typeface="Calibri" panose="020F0502020204030204" pitchFamily="34" charset="0"/>
                <a:cs typeface="Calibri" panose="020F0502020204030204" pitchFamily="34" charset="0"/>
              </a:rPr>
              <a:t>What You Need to Know About Management of Blood Shortages</a:t>
            </a:r>
          </a:p>
          <a:p>
            <a:endParaRPr lang="en-CA" sz="4000" b="1">
              <a:solidFill>
                <a:srgbClr val="B32017"/>
              </a:solidFill>
              <a:latin typeface="Calibri" panose="020F0502020204030204" pitchFamily="34" charset="0"/>
              <a:ea typeface="Calibri" panose="020F0502020204030204" pitchFamily="34" charset="0"/>
              <a:cs typeface="Calibri" panose="020F0502020204030204" pitchFamily="34" charset="0"/>
            </a:endParaRPr>
          </a:p>
          <a:p>
            <a:r>
              <a:rPr lang="en-CA" sz="3200" b="1">
                <a:latin typeface="Calibri" panose="020F0502020204030204" pitchFamily="34" charset="0"/>
                <a:ea typeface="Calibri" panose="020F0502020204030204" pitchFamily="34" charset="0"/>
                <a:cs typeface="Calibri" panose="020F0502020204030204" pitchFamily="34" charset="0"/>
              </a:rPr>
              <a:t>Helping Hospitals Prepare…</a:t>
            </a:r>
          </a:p>
        </p:txBody>
      </p:sp>
    </p:spTree>
    <p:extLst>
      <p:ext uri="{BB962C8B-B14F-4D97-AF65-F5344CB8AC3E}">
        <p14:creationId xmlns:p14="http://schemas.microsoft.com/office/powerpoint/2010/main" val="19656014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72D9E8-4445-F5A6-A3BC-DA68D9FEE8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C3BABC-89B2-EB02-D469-6ED5D24EBF95}"/>
              </a:ext>
            </a:extLst>
          </p:cNvPr>
          <p:cNvSpPr>
            <a:spLocks noGrp="1"/>
          </p:cNvSpPr>
          <p:nvPr>
            <p:ph type="title"/>
          </p:nvPr>
        </p:nvSpPr>
        <p:spPr>
          <a:xfrm>
            <a:off x="437526" y="102109"/>
            <a:ext cx="8410755" cy="1143000"/>
          </a:xfrm>
        </p:spPr>
        <p:txBody>
          <a:bodyPr/>
          <a:lstStyle/>
          <a:p>
            <a:pPr algn="l"/>
            <a:r>
              <a:rPr lang="en-US" sz="4000" b="1">
                <a:solidFill>
                  <a:srgbClr val="B32017"/>
                </a:solidFill>
                <a:latin typeface="Calibri" panose="020F0502020204030204" pitchFamily="34" charset="0"/>
                <a:ea typeface="Calibri" panose="020F0502020204030204" pitchFamily="34" charset="0"/>
                <a:cs typeface="Calibri" panose="020F0502020204030204" pitchFamily="34" charset="0"/>
              </a:rPr>
              <a:t>Key Elements of a Hospital Emergency Blood Management Plan (HEBMP)</a:t>
            </a:r>
          </a:p>
        </p:txBody>
      </p:sp>
      <p:sp>
        <p:nvSpPr>
          <p:cNvPr id="3" name="Content Placeholder 2">
            <a:extLst>
              <a:ext uri="{FF2B5EF4-FFF2-40B4-BE49-F238E27FC236}">
                <a16:creationId xmlns:a16="http://schemas.microsoft.com/office/drawing/2014/main" id="{9B625D3C-1A27-E2EE-DA5A-B0CD6201C748}"/>
              </a:ext>
            </a:extLst>
          </p:cNvPr>
          <p:cNvSpPr>
            <a:spLocks noGrp="1"/>
          </p:cNvSpPr>
          <p:nvPr>
            <p:ph idx="1"/>
          </p:nvPr>
        </p:nvSpPr>
        <p:spPr>
          <a:xfrm>
            <a:off x="348489" y="1595887"/>
            <a:ext cx="8588828" cy="4528868"/>
          </a:xfrm>
        </p:spPr>
        <p:txBody>
          <a:bodyPr/>
          <a:lstStyle/>
          <a:p>
            <a:pPr>
              <a:lnSpc>
                <a:spcPct val="115000"/>
              </a:lnSpc>
              <a:spcBef>
                <a:spcPts val="0"/>
              </a:spcBef>
              <a:spcAft>
                <a:spcPts val="600"/>
              </a:spcAft>
            </a:pPr>
            <a:r>
              <a:rPr lang="en-US" dirty="0"/>
              <a:t>Communication strategy specifying key individuals to notify </a:t>
            </a:r>
          </a:p>
          <a:p>
            <a:pPr>
              <a:lnSpc>
                <a:spcPct val="115000"/>
              </a:lnSpc>
              <a:spcBef>
                <a:spcPts val="0"/>
              </a:spcBef>
              <a:spcAft>
                <a:spcPts val="600"/>
              </a:spcAft>
            </a:pPr>
            <a:r>
              <a:rPr lang="en-US" dirty="0"/>
              <a:t>Guide to stepwise reduction of blood use including tools to document decisions​</a:t>
            </a:r>
          </a:p>
          <a:p>
            <a:pPr>
              <a:lnSpc>
                <a:spcPct val="115000"/>
              </a:lnSpc>
              <a:spcBef>
                <a:spcPts val="0"/>
              </a:spcBef>
              <a:spcAft>
                <a:spcPts val="600"/>
              </a:spcAft>
            </a:pPr>
            <a:r>
              <a:rPr lang="en-US" dirty="0"/>
              <a:t>Processes to allow for transfer of blood products between sites​</a:t>
            </a:r>
          </a:p>
          <a:p>
            <a:pPr>
              <a:lnSpc>
                <a:spcPct val="115000"/>
              </a:lnSpc>
              <a:spcBef>
                <a:spcPts val="0"/>
              </a:spcBef>
              <a:spcAft>
                <a:spcPts val="600"/>
              </a:spcAft>
            </a:pPr>
            <a:r>
              <a:rPr lang="en-US" dirty="0"/>
              <a:t>Plan for recovery</a:t>
            </a:r>
          </a:p>
        </p:txBody>
      </p:sp>
    </p:spTree>
    <p:extLst>
      <p:ext uri="{BB962C8B-B14F-4D97-AF65-F5344CB8AC3E}">
        <p14:creationId xmlns:p14="http://schemas.microsoft.com/office/powerpoint/2010/main" val="3290686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26D1D-BEE1-FECB-56EF-5D710BF67D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302048-C53C-89E0-2C62-4283F7FBAC30}"/>
              </a:ext>
            </a:extLst>
          </p:cNvPr>
          <p:cNvSpPr>
            <a:spLocks noGrp="1"/>
          </p:cNvSpPr>
          <p:nvPr>
            <p:ph type="title"/>
          </p:nvPr>
        </p:nvSpPr>
        <p:spPr>
          <a:xfrm>
            <a:off x="437526" y="102109"/>
            <a:ext cx="8410755" cy="1143000"/>
          </a:xfrm>
        </p:spPr>
        <p:txBody>
          <a:bodyPr/>
          <a:lstStyle/>
          <a:p>
            <a:pPr algn="l"/>
            <a:r>
              <a:rPr lang="en-US" sz="4000" b="1">
                <a:solidFill>
                  <a:srgbClr val="B32017"/>
                </a:solidFill>
                <a:latin typeface="Calibri" panose="020F0502020204030204" pitchFamily="34" charset="0"/>
                <a:ea typeface="Calibri" panose="020F0502020204030204" pitchFamily="34" charset="0"/>
                <a:cs typeface="Calibri" panose="020F0502020204030204" pitchFamily="34" charset="0"/>
              </a:rPr>
              <a:t>Communication Plan</a:t>
            </a:r>
          </a:p>
        </p:txBody>
      </p:sp>
      <p:sp>
        <p:nvSpPr>
          <p:cNvPr id="3" name="Content Placeholder 2">
            <a:extLst>
              <a:ext uri="{FF2B5EF4-FFF2-40B4-BE49-F238E27FC236}">
                <a16:creationId xmlns:a16="http://schemas.microsoft.com/office/drawing/2014/main" id="{13C40B7D-3B37-6DEC-AE2C-CCF605C2FA1A}"/>
              </a:ext>
            </a:extLst>
          </p:cNvPr>
          <p:cNvSpPr>
            <a:spLocks noGrp="1"/>
          </p:cNvSpPr>
          <p:nvPr>
            <p:ph idx="1"/>
          </p:nvPr>
        </p:nvSpPr>
        <p:spPr>
          <a:xfrm>
            <a:off x="72428" y="1245109"/>
            <a:ext cx="9071572" cy="4528868"/>
          </a:xfrm>
        </p:spPr>
        <p:txBody>
          <a:bodyPr/>
          <a:lstStyle/>
          <a:p>
            <a:pPr>
              <a:lnSpc>
                <a:spcPct val="115000"/>
              </a:lnSpc>
              <a:spcBef>
                <a:spcPts val="0"/>
              </a:spcBef>
              <a:spcAft>
                <a:spcPts val="600"/>
              </a:spcAft>
            </a:pPr>
            <a:r>
              <a:rPr lang="en-US" dirty="0"/>
              <a:t>Prepared memos can be used (templates) and customized as required by the situation​.</a:t>
            </a:r>
          </a:p>
          <a:p>
            <a:pPr>
              <a:lnSpc>
                <a:spcPct val="115000"/>
              </a:lnSpc>
              <a:spcBef>
                <a:spcPts val="0"/>
              </a:spcBef>
              <a:spcAft>
                <a:spcPts val="600"/>
              </a:spcAft>
            </a:pPr>
            <a:r>
              <a:rPr lang="en-US" dirty="0"/>
              <a:t>A list of who to contact and at what phase of the plan to contact them should be prepared and approved by the HEBMC.​</a:t>
            </a:r>
          </a:p>
          <a:p>
            <a:pPr>
              <a:lnSpc>
                <a:spcPct val="115000"/>
              </a:lnSpc>
              <a:spcBef>
                <a:spcPts val="0"/>
              </a:spcBef>
              <a:spcAft>
                <a:spcPts val="600"/>
              </a:spcAft>
            </a:pPr>
            <a:r>
              <a:rPr lang="en-US" dirty="0"/>
              <a:t>Release of communications should be the responsibility of the Transfusion Medicine physician or delegate.</a:t>
            </a:r>
          </a:p>
          <a:p>
            <a:pPr>
              <a:lnSpc>
                <a:spcPct val="115000"/>
              </a:lnSpc>
              <a:spcBef>
                <a:spcPts val="0"/>
              </a:spcBef>
              <a:spcAft>
                <a:spcPts val="600"/>
              </a:spcAft>
            </a:pPr>
            <a:r>
              <a:rPr lang="en-US" dirty="0"/>
              <a:t>Communication should clearly state how decision making around blood issuing will be managed, dependent on the severity of the inventory restriction​.</a:t>
            </a:r>
          </a:p>
          <a:p>
            <a:pPr>
              <a:lnSpc>
                <a:spcPct val="115000"/>
              </a:lnSpc>
              <a:spcBef>
                <a:spcPts val="0"/>
              </a:spcBef>
              <a:spcAft>
                <a:spcPts val="600"/>
              </a:spcAft>
            </a:pPr>
            <a:r>
              <a:rPr lang="en-US" dirty="0"/>
              <a:t>Ensure communication of blood shortage with patients and caregivers.</a:t>
            </a:r>
          </a:p>
        </p:txBody>
      </p:sp>
    </p:spTree>
    <p:extLst>
      <p:ext uri="{BB962C8B-B14F-4D97-AF65-F5344CB8AC3E}">
        <p14:creationId xmlns:p14="http://schemas.microsoft.com/office/powerpoint/2010/main" val="988825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8270B1-DD3D-2E38-2737-EF5DFEDB08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873141-DCB7-BD9F-ED77-B1CA5D7ACE02}"/>
              </a:ext>
            </a:extLst>
          </p:cNvPr>
          <p:cNvSpPr>
            <a:spLocks noGrp="1"/>
          </p:cNvSpPr>
          <p:nvPr>
            <p:ph type="title"/>
          </p:nvPr>
        </p:nvSpPr>
        <p:spPr>
          <a:xfrm>
            <a:off x="437526" y="102109"/>
            <a:ext cx="8410755" cy="1143000"/>
          </a:xfrm>
        </p:spPr>
        <p:txBody>
          <a:bodyPr/>
          <a:lstStyle/>
          <a:p>
            <a:pPr algn="l"/>
            <a:r>
              <a:rPr lang="en-US" sz="4000" b="1">
                <a:solidFill>
                  <a:srgbClr val="B32017"/>
                </a:solidFill>
                <a:latin typeface="Calibri" panose="020F0502020204030204" pitchFamily="34" charset="0"/>
                <a:ea typeface="Calibri" panose="020F0502020204030204" pitchFamily="34" charset="0"/>
                <a:cs typeface="Calibri" panose="020F0502020204030204" pitchFamily="34" charset="0"/>
              </a:rPr>
              <a:t>Restriction of Blood Use</a:t>
            </a:r>
          </a:p>
        </p:txBody>
      </p:sp>
      <p:sp>
        <p:nvSpPr>
          <p:cNvPr id="3" name="Content Placeholder 2">
            <a:extLst>
              <a:ext uri="{FF2B5EF4-FFF2-40B4-BE49-F238E27FC236}">
                <a16:creationId xmlns:a16="http://schemas.microsoft.com/office/drawing/2014/main" id="{B805CB4B-097C-79AE-D9F0-C7D26179C95F}"/>
              </a:ext>
            </a:extLst>
          </p:cNvPr>
          <p:cNvSpPr>
            <a:spLocks noGrp="1"/>
          </p:cNvSpPr>
          <p:nvPr>
            <p:ph idx="1"/>
          </p:nvPr>
        </p:nvSpPr>
        <p:spPr>
          <a:xfrm>
            <a:off x="348489" y="1354347"/>
            <a:ext cx="8588828" cy="4597880"/>
          </a:xfrm>
        </p:spPr>
        <p:txBody>
          <a:bodyPr/>
          <a:lstStyle/>
          <a:p>
            <a:pPr marL="0" indent="0">
              <a:lnSpc>
                <a:spcPct val="115000"/>
              </a:lnSpc>
              <a:spcBef>
                <a:spcPts val="0"/>
              </a:spcBef>
              <a:spcAft>
                <a:spcPts val="600"/>
              </a:spcAft>
              <a:buNone/>
            </a:pPr>
            <a:r>
              <a:rPr lang="en-US" dirty="0"/>
              <a:t>As per NEBMC/MOH and Ontario Plan, the following are examples for HEBMC to target:</a:t>
            </a:r>
          </a:p>
          <a:p>
            <a:pPr>
              <a:lnSpc>
                <a:spcPct val="115000"/>
              </a:lnSpc>
              <a:spcBef>
                <a:spcPts val="0"/>
              </a:spcBef>
              <a:spcAft>
                <a:spcPts val="600"/>
              </a:spcAft>
            </a:pPr>
            <a:r>
              <a:rPr lang="en-US" sz="2200" dirty="0"/>
              <a:t>Use NAC guidelines on transfusion of RBC and Platelets to Adult and Pediatric patients during a Blood Shortage documents.</a:t>
            </a:r>
            <a:endParaRPr lang="en-US" sz="2200" dirty="0">
              <a:cs typeface="Arial"/>
            </a:endParaRPr>
          </a:p>
          <a:p>
            <a:pPr>
              <a:lnSpc>
                <a:spcPct val="115000"/>
              </a:lnSpc>
              <a:spcBef>
                <a:spcPts val="0"/>
              </a:spcBef>
              <a:spcAft>
                <a:spcPts val="600"/>
              </a:spcAft>
            </a:pPr>
            <a:r>
              <a:rPr lang="en-US" sz="2200" dirty="0"/>
              <a:t>Reduce inventory as directed.</a:t>
            </a:r>
          </a:p>
          <a:p>
            <a:pPr>
              <a:lnSpc>
                <a:spcPct val="115000"/>
              </a:lnSpc>
              <a:spcBef>
                <a:spcPts val="0"/>
              </a:spcBef>
              <a:spcAft>
                <a:spcPts val="600"/>
              </a:spcAft>
            </a:pPr>
            <a:r>
              <a:rPr lang="en-US" sz="2200" dirty="0"/>
              <a:t>Reduce dose per treatment where feasible.</a:t>
            </a:r>
          </a:p>
          <a:p>
            <a:pPr>
              <a:lnSpc>
                <a:spcPct val="115000"/>
              </a:lnSpc>
              <a:spcBef>
                <a:spcPts val="0"/>
              </a:spcBef>
              <a:spcAft>
                <a:spcPts val="600"/>
              </a:spcAft>
            </a:pPr>
            <a:r>
              <a:rPr lang="en-US" sz="2200" dirty="0"/>
              <a:t>Review elective surgical list for possible deferral of cases that have a &gt;10% probability of requiring the affected blood component as per hospital MSBOS.</a:t>
            </a:r>
          </a:p>
          <a:p>
            <a:pPr>
              <a:lnSpc>
                <a:spcPct val="115000"/>
              </a:lnSpc>
              <a:spcBef>
                <a:spcPts val="0"/>
              </a:spcBef>
              <a:spcAft>
                <a:spcPts val="600"/>
              </a:spcAft>
            </a:pPr>
            <a:r>
              <a:rPr lang="en-US" sz="2200" dirty="0"/>
              <a:t>Identify alternatives to blood transfusion</a:t>
            </a:r>
          </a:p>
        </p:txBody>
      </p:sp>
    </p:spTree>
    <p:extLst>
      <p:ext uri="{BB962C8B-B14F-4D97-AF65-F5344CB8AC3E}">
        <p14:creationId xmlns:p14="http://schemas.microsoft.com/office/powerpoint/2010/main" val="37465887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5ED01-C442-7D56-FD23-D1FBE8CD6D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604DE9-4F7A-ED19-9DFE-6730D7017A5F}"/>
              </a:ext>
            </a:extLst>
          </p:cNvPr>
          <p:cNvSpPr>
            <a:spLocks noGrp="1"/>
          </p:cNvSpPr>
          <p:nvPr>
            <p:ph type="title"/>
          </p:nvPr>
        </p:nvSpPr>
        <p:spPr>
          <a:xfrm>
            <a:off x="437526" y="102109"/>
            <a:ext cx="8410755" cy="1143000"/>
          </a:xfrm>
        </p:spPr>
        <p:txBody>
          <a:bodyPr/>
          <a:lstStyle/>
          <a:p>
            <a:pPr algn="l"/>
            <a:r>
              <a:rPr lang="en-US" sz="4000" b="1">
                <a:solidFill>
                  <a:srgbClr val="B32017"/>
                </a:solidFill>
                <a:latin typeface="Calibri" panose="020F0502020204030204" pitchFamily="34" charset="0"/>
                <a:ea typeface="Calibri" panose="020F0502020204030204" pitchFamily="34" charset="0"/>
                <a:cs typeface="Calibri" panose="020F0502020204030204" pitchFamily="34" charset="0"/>
              </a:rPr>
              <a:t>Recovery</a:t>
            </a:r>
          </a:p>
        </p:txBody>
      </p:sp>
      <p:sp>
        <p:nvSpPr>
          <p:cNvPr id="3" name="Content Placeholder 2">
            <a:extLst>
              <a:ext uri="{FF2B5EF4-FFF2-40B4-BE49-F238E27FC236}">
                <a16:creationId xmlns:a16="http://schemas.microsoft.com/office/drawing/2014/main" id="{93BD00BC-ACED-8C89-B7AD-E037F449B454}"/>
              </a:ext>
            </a:extLst>
          </p:cNvPr>
          <p:cNvSpPr>
            <a:spLocks noGrp="1"/>
          </p:cNvSpPr>
          <p:nvPr>
            <p:ph idx="1"/>
          </p:nvPr>
        </p:nvSpPr>
        <p:spPr>
          <a:xfrm>
            <a:off x="348489" y="1354347"/>
            <a:ext cx="8588828" cy="4597880"/>
          </a:xfrm>
        </p:spPr>
        <p:txBody>
          <a:bodyPr/>
          <a:lstStyle/>
          <a:p>
            <a:pPr>
              <a:lnSpc>
                <a:spcPct val="115000"/>
              </a:lnSpc>
              <a:spcBef>
                <a:spcPts val="0"/>
              </a:spcBef>
              <a:spcAft>
                <a:spcPts val="600"/>
              </a:spcAft>
            </a:pPr>
            <a:r>
              <a:rPr lang="en-US" dirty="0"/>
              <a:t>Critical piece of plan​.</a:t>
            </a:r>
          </a:p>
          <a:p>
            <a:pPr>
              <a:lnSpc>
                <a:spcPct val="115000"/>
              </a:lnSpc>
              <a:spcBef>
                <a:spcPts val="0"/>
              </a:spcBef>
              <a:spcAft>
                <a:spcPts val="600"/>
              </a:spcAft>
            </a:pPr>
            <a:r>
              <a:rPr lang="en-US" dirty="0"/>
              <a:t>Notification of recovery should be issued to those that originally received notification of the shortage​.</a:t>
            </a:r>
          </a:p>
          <a:p>
            <a:pPr>
              <a:lnSpc>
                <a:spcPct val="115000"/>
              </a:lnSpc>
              <a:spcBef>
                <a:spcPts val="0"/>
              </a:spcBef>
              <a:spcAft>
                <a:spcPts val="600"/>
              </a:spcAft>
            </a:pPr>
            <a:r>
              <a:rPr lang="en-US" dirty="0"/>
              <a:t>Requests for blood components/products should continue to be restricted as directed. </a:t>
            </a:r>
          </a:p>
          <a:p>
            <a:pPr>
              <a:lnSpc>
                <a:spcPct val="115000"/>
              </a:lnSpc>
              <a:spcBef>
                <a:spcPts val="0"/>
              </a:spcBef>
              <a:spcAft>
                <a:spcPts val="600"/>
              </a:spcAft>
            </a:pPr>
            <a:r>
              <a:rPr lang="en-US" dirty="0"/>
              <a:t>Blood usage should resume very gradually and in a controlled manner​.</a:t>
            </a:r>
          </a:p>
          <a:p>
            <a:pPr>
              <a:lnSpc>
                <a:spcPct val="115000"/>
              </a:lnSpc>
              <a:spcBef>
                <a:spcPts val="0"/>
              </a:spcBef>
              <a:spcAft>
                <a:spcPts val="600"/>
              </a:spcAft>
            </a:pPr>
            <a:r>
              <a:rPr lang="en-US" dirty="0"/>
              <a:t>Ensure CBS is kept informed as hospital activity that affects the demand for blood increases.</a:t>
            </a:r>
            <a:endParaRPr lang="en-US" sz="2200" dirty="0"/>
          </a:p>
        </p:txBody>
      </p:sp>
    </p:spTree>
    <p:extLst>
      <p:ext uri="{BB962C8B-B14F-4D97-AF65-F5344CB8AC3E}">
        <p14:creationId xmlns:p14="http://schemas.microsoft.com/office/powerpoint/2010/main" val="575440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6BCED5-2BA7-C321-9FC2-33927BDE3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EEECB4-C9AD-631C-9F3D-A617C3CCD8E3}"/>
              </a:ext>
            </a:extLst>
          </p:cNvPr>
          <p:cNvSpPr>
            <a:spLocks noGrp="1"/>
          </p:cNvSpPr>
          <p:nvPr>
            <p:ph type="title"/>
          </p:nvPr>
        </p:nvSpPr>
        <p:spPr>
          <a:xfrm>
            <a:off x="437526" y="102109"/>
            <a:ext cx="8410755" cy="1143000"/>
          </a:xfrm>
        </p:spPr>
        <p:txBody>
          <a:bodyPr/>
          <a:lstStyle/>
          <a:p>
            <a:pPr algn="l"/>
            <a:r>
              <a:rPr lang="en-US" sz="4000" b="1">
                <a:solidFill>
                  <a:srgbClr val="B32017"/>
                </a:solidFill>
                <a:latin typeface="Calibri" panose="020F0502020204030204" pitchFamily="34" charset="0"/>
                <a:ea typeface="Calibri" panose="020F0502020204030204" pitchFamily="34" charset="0"/>
                <a:cs typeface="Calibri" panose="020F0502020204030204" pitchFamily="34" charset="0"/>
              </a:rPr>
              <a:t>Conclusion</a:t>
            </a:r>
          </a:p>
        </p:txBody>
      </p:sp>
      <p:sp>
        <p:nvSpPr>
          <p:cNvPr id="3" name="Content Placeholder 2">
            <a:extLst>
              <a:ext uri="{FF2B5EF4-FFF2-40B4-BE49-F238E27FC236}">
                <a16:creationId xmlns:a16="http://schemas.microsoft.com/office/drawing/2014/main" id="{A7CF5D95-A7DB-484C-9B71-E28B7E71064D}"/>
              </a:ext>
            </a:extLst>
          </p:cNvPr>
          <p:cNvSpPr>
            <a:spLocks noGrp="1"/>
          </p:cNvSpPr>
          <p:nvPr>
            <p:ph idx="1"/>
          </p:nvPr>
        </p:nvSpPr>
        <p:spPr>
          <a:xfrm>
            <a:off x="348489" y="1483743"/>
            <a:ext cx="8588828" cy="4468484"/>
          </a:xfrm>
        </p:spPr>
        <p:txBody>
          <a:bodyPr/>
          <a:lstStyle/>
          <a:p>
            <a:pPr>
              <a:lnSpc>
                <a:spcPct val="115000"/>
              </a:lnSpc>
              <a:spcBef>
                <a:spcPts val="0"/>
              </a:spcBef>
              <a:spcAft>
                <a:spcPts val="600"/>
              </a:spcAft>
            </a:pPr>
            <a:r>
              <a:rPr lang="en-US" dirty="0"/>
              <a:t>A blood shortage can occur at any time​.</a:t>
            </a:r>
          </a:p>
          <a:p>
            <a:pPr>
              <a:lnSpc>
                <a:spcPct val="115000"/>
              </a:lnSpc>
              <a:spcBef>
                <a:spcPts val="0"/>
              </a:spcBef>
              <a:spcAft>
                <a:spcPts val="600"/>
              </a:spcAft>
            </a:pPr>
            <a:r>
              <a:rPr lang="en-US" dirty="0"/>
              <a:t>Hospitals need to have a plan in place and staff trained to be prepared to respond​.</a:t>
            </a:r>
          </a:p>
          <a:p>
            <a:pPr>
              <a:lnSpc>
                <a:spcPct val="115000"/>
              </a:lnSpc>
              <a:spcBef>
                <a:spcPts val="0"/>
              </a:spcBef>
              <a:spcAft>
                <a:spcPts val="600"/>
              </a:spcAft>
            </a:pPr>
            <a:r>
              <a:rPr lang="en-US" dirty="0"/>
              <a:t>A communication plan will ensure that the appropriate people receive information.</a:t>
            </a:r>
          </a:p>
          <a:p>
            <a:pPr>
              <a:lnSpc>
                <a:spcPct val="115000"/>
              </a:lnSpc>
              <a:spcBef>
                <a:spcPts val="0"/>
              </a:spcBef>
              <a:spcAft>
                <a:spcPts val="600"/>
              </a:spcAft>
            </a:pPr>
            <a:r>
              <a:rPr lang="en-US" dirty="0"/>
              <a:t>Planning and practice improve confidence and the ability to react consistently, rationally and efficiently.</a:t>
            </a:r>
            <a:endParaRPr lang="en-US" sz="2200" dirty="0"/>
          </a:p>
        </p:txBody>
      </p:sp>
    </p:spTree>
    <p:extLst>
      <p:ext uri="{BB962C8B-B14F-4D97-AF65-F5344CB8AC3E}">
        <p14:creationId xmlns:p14="http://schemas.microsoft.com/office/powerpoint/2010/main" val="9483785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ADDB75-0A52-9568-D760-21E2EA3AA0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D5A584-4DAB-F397-4B39-20BAD81C3F44}"/>
              </a:ext>
            </a:extLst>
          </p:cNvPr>
          <p:cNvSpPr>
            <a:spLocks noGrp="1"/>
          </p:cNvSpPr>
          <p:nvPr>
            <p:ph type="title"/>
          </p:nvPr>
        </p:nvSpPr>
        <p:spPr/>
        <p:txBody>
          <a:bodyPr/>
          <a:lstStyle/>
          <a:p>
            <a:pPr algn="l"/>
            <a:r>
              <a:rPr lang="en-US" sz="4000" b="1">
                <a:solidFill>
                  <a:srgbClr val="B32017"/>
                </a:solidFill>
                <a:latin typeface="Calibri" panose="020F0502020204030204" pitchFamily="34" charset="0"/>
                <a:ea typeface="Calibri" panose="020F0502020204030204" pitchFamily="34" charset="0"/>
                <a:cs typeface="Calibri" panose="020F0502020204030204" pitchFamily="34" charset="0"/>
              </a:rPr>
              <a:t>References</a:t>
            </a:r>
          </a:p>
        </p:txBody>
      </p:sp>
      <p:sp>
        <p:nvSpPr>
          <p:cNvPr id="3" name="Content Placeholder 2">
            <a:extLst>
              <a:ext uri="{FF2B5EF4-FFF2-40B4-BE49-F238E27FC236}">
                <a16:creationId xmlns:a16="http://schemas.microsoft.com/office/drawing/2014/main" id="{98855A36-CC1D-6267-5DF5-507AB10143B9}"/>
              </a:ext>
            </a:extLst>
          </p:cNvPr>
          <p:cNvSpPr>
            <a:spLocks noGrp="1"/>
          </p:cNvSpPr>
          <p:nvPr>
            <p:ph idx="1"/>
          </p:nvPr>
        </p:nvSpPr>
        <p:spPr>
          <a:xfrm>
            <a:off x="277586" y="1417637"/>
            <a:ext cx="8588828" cy="5375049"/>
          </a:xfrm>
        </p:spPr>
        <p:txBody>
          <a:bodyPr/>
          <a:lstStyle/>
          <a:p>
            <a:pPr marL="457200" indent="-457200">
              <a:lnSpc>
                <a:spcPct val="115000"/>
              </a:lnSpc>
              <a:spcBef>
                <a:spcPts val="0"/>
              </a:spcBef>
              <a:spcAft>
                <a:spcPts val="600"/>
              </a:spcAft>
              <a:buFont typeface="+mj-lt"/>
              <a:buAutoNum type="arabicPeriod"/>
            </a:pPr>
            <a:r>
              <a:rPr lang="en-US" sz="1400" i="1" u="sng" dirty="0">
                <a:hlinkClick r:id="rId2"/>
              </a:rPr>
              <a:t>Public Hospitals Act</a:t>
            </a:r>
            <a:r>
              <a:rPr lang="en-US" sz="1400" dirty="0"/>
              <a:t> R.S.O. 1990, c.P.40 e-Laws–Ontario  </a:t>
            </a:r>
          </a:p>
          <a:p>
            <a:pPr marL="457200" indent="-457200">
              <a:lnSpc>
                <a:spcPct val="115000"/>
              </a:lnSpc>
              <a:spcBef>
                <a:spcPts val="0"/>
              </a:spcBef>
              <a:spcAft>
                <a:spcPts val="600"/>
              </a:spcAft>
              <a:buFont typeface="+mj-lt"/>
              <a:buAutoNum type="arabicPeriod"/>
            </a:pPr>
            <a:r>
              <a:rPr lang="en-US" sz="1400" dirty="0"/>
              <a:t>National Standard of Canada, CAN/CSA-Z902-25, Blood and blood components; March 2025. CSA Group; Toronto, Ontario. </a:t>
            </a:r>
          </a:p>
          <a:p>
            <a:pPr marL="457200" indent="-457200">
              <a:lnSpc>
                <a:spcPct val="115000"/>
              </a:lnSpc>
              <a:spcBef>
                <a:spcPts val="0"/>
              </a:spcBef>
              <a:spcAft>
                <a:spcPts val="600"/>
              </a:spcAft>
              <a:buFont typeface="+mj-lt"/>
              <a:buAutoNum type="arabicPeriod"/>
            </a:pPr>
            <a:r>
              <a:rPr lang="en-US" sz="1400" dirty="0"/>
              <a:t>National plan for the management of shortages in labile blood components.  National Advisory Committee on Blood and Blood Products &amp; Canadian Blood Services; March 2020. </a:t>
            </a:r>
            <a:r>
              <a:rPr lang="en-US" sz="1400" dirty="0">
                <a:hlinkClick r:id="rId3"/>
              </a:rPr>
              <a:t>http://www.nacblood.ca/ </a:t>
            </a:r>
            <a:endParaRPr lang="en-US" sz="1400" dirty="0"/>
          </a:p>
          <a:p>
            <a:pPr marL="457200" indent="-457200">
              <a:lnSpc>
                <a:spcPct val="115000"/>
              </a:lnSpc>
              <a:spcBef>
                <a:spcPts val="0"/>
              </a:spcBef>
              <a:spcAft>
                <a:spcPts val="600"/>
              </a:spcAft>
              <a:buFont typeface="+mj-lt"/>
              <a:buAutoNum type="arabicPeriod"/>
            </a:pPr>
            <a:r>
              <a:rPr lang="en-US" sz="1400" dirty="0"/>
              <a:t>Emergency Framework for rationing of blood for massively bleeding patients during a red phase blood shortage. National Advisory Committee on Blood and Blood Products &amp; Canadian Blood Services. April 2012. </a:t>
            </a:r>
            <a:r>
              <a:rPr lang="en-US" sz="1400" dirty="0">
                <a:hlinkClick r:id="rId4"/>
              </a:rPr>
              <a:t>http://www.nacblood.ca/</a:t>
            </a:r>
            <a:endParaRPr lang="en-US" sz="1400" dirty="0"/>
          </a:p>
          <a:p>
            <a:pPr marL="457200" indent="-457200">
              <a:lnSpc>
                <a:spcPct val="115000"/>
              </a:lnSpc>
              <a:spcBef>
                <a:spcPts val="0"/>
              </a:spcBef>
              <a:spcAft>
                <a:spcPts val="600"/>
              </a:spcAft>
              <a:buFont typeface="+mj-lt"/>
              <a:buAutoNum type="arabicPeriod"/>
            </a:pPr>
            <a:r>
              <a:rPr lang="en-US" sz="1400"/>
              <a:t>Ontario Contingency Plan for the Management of Blood Shortages, Version 4.0. 2026.</a:t>
            </a:r>
            <a:endParaRPr lang="en-US" sz="1400">
              <a:cs typeface="Arial"/>
            </a:endParaRPr>
          </a:p>
          <a:p>
            <a:pPr marL="457200" indent="-457200">
              <a:lnSpc>
                <a:spcPct val="115000"/>
              </a:lnSpc>
              <a:spcBef>
                <a:spcPts val="0"/>
              </a:spcBef>
              <a:spcAft>
                <a:spcPts val="600"/>
              </a:spcAft>
              <a:buFont typeface="+mj-lt"/>
              <a:buAutoNum type="arabicPeriod"/>
            </a:pPr>
            <a:r>
              <a:rPr lang="en-US" sz="1400" dirty="0"/>
              <a:t>Ontario Regional Blood Coordinating Network (</a:t>
            </a:r>
            <a:r>
              <a:rPr lang="en-US" sz="1400" dirty="0" err="1"/>
              <a:t>ORBCoN</a:t>
            </a:r>
            <a:r>
              <a:rPr lang="en-US" sz="1400" dirty="0"/>
              <a:t>) Inventory Management Best Practices for Hospital Transfusion Services.  </a:t>
            </a:r>
            <a:r>
              <a:rPr lang="en-US" sz="1400" u="sng" dirty="0">
                <a:hlinkClick r:id="rId5"/>
              </a:rPr>
              <a:t>http://www.transfusionontario.org/</a:t>
            </a:r>
            <a:r>
              <a:rPr lang="en-US" sz="1400" dirty="0">
                <a:hlinkClick r:id="rId5"/>
              </a:rPr>
              <a:t>​</a:t>
            </a:r>
            <a:endParaRPr lang="en-US" sz="1400" dirty="0"/>
          </a:p>
          <a:p>
            <a:pPr marL="457200" indent="-457200">
              <a:lnSpc>
                <a:spcPct val="115000"/>
              </a:lnSpc>
              <a:spcBef>
                <a:spcPts val="0"/>
              </a:spcBef>
              <a:spcAft>
                <a:spcPts val="600"/>
              </a:spcAft>
              <a:buFont typeface="+mj-lt"/>
              <a:buAutoNum type="arabicPeriod"/>
            </a:pPr>
            <a:r>
              <a:rPr lang="en-US" sz="1400" dirty="0"/>
              <a:t>Ontario Quality Improvement Plan Toolkit. </a:t>
            </a:r>
            <a:r>
              <a:rPr lang="en-US" sz="1400" u="sng" dirty="0">
                <a:hlinkClick r:id="rId6"/>
              </a:rPr>
              <a:t>https://transfusionontario.org/</a:t>
            </a:r>
            <a:endParaRPr lang="en-US" sz="1400" dirty="0"/>
          </a:p>
          <a:p>
            <a:pPr marL="457200" indent="-457200">
              <a:lnSpc>
                <a:spcPct val="115000"/>
              </a:lnSpc>
              <a:spcBef>
                <a:spcPts val="0"/>
              </a:spcBef>
              <a:spcAft>
                <a:spcPts val="600"/>
              </a:spcAft>
              <a:buFont typeface="+mj-lt"/>
              <a:buAutoNum type="arabicPeriod"/>
            </a:pPr>
            <a:endParaRPr lang="en-US" sz="1400" dirty="0"/>
          </a:p>
        </p:txBody>
      </p:sp>
    </p:spTree>
    <p:extLst>
      <p:ext uri="{BB962C8B-B14F-4D97-AF65-F5344CB8AC3E}">
        <p14:creationId xmlns:p14="http://schemas.microsoft.com/office/powerpoint/2010/main" val="937341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9C8558-C902-D2BF-4A39-9344216D57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79C8BB-267E-DA43-08FA-E9AA371D58B3}"/>
              </a:ext>
            </a:extLst>
          </p:cNvPr>
          <p:cNvSpPr>
            <a:spLocks noGrp="1"/>
          </p:cNvSpPr>
          <p:nvPr>
            <p:ph type="title"/>
          </p:nvPr>
        </p:nvSpPr>
        <p:spPr/>
        <p:txBody>
          <a:bodyPr/>
          <a:lstStyle/>
          <a:p>
            <a:pPr algn="l"/>
            <a:r>
              <a:rPr lang="en-CA" sz="4000" b="1">
                <a:solidFill>
                  <a:srgbClr val="B32017"/>
                </a:solidFill>
                <a:latin typeface="Calibri" panose="020F0502020204030204" pitchFamily="34" charset="0"/>
                <a:ea typeface="Calibri" panose="020F0502020204030204" pitchFamily="34" charset="0"/>
                <a:cs typeface="Calibri" panose="020F0502020204030204" pitchFamily="34" charset="0"/>
              </a:rPr>
              <a:t>Acronyms</a:t>
            </a:r>
          </a:p>
        </p:txBody>
      </p:sp>
      <p:sp>
        <p:nvSpPr>
          <p:cNvPr id="3" name="Content Placeholder 2">
            <a:extLst>
              <a:ext uri="{FF2B5EF4-FFF2-40B4-BE49-F238E27FC236}">
                <a16:creationId xmlns:a16="http://schemas.microsoft.com/office/drawing/2014/main" id="{328A3649-A9EC-1028-7A3B-3B33BBB32CB3}"/>
              </a:ext>
            </a:extLst>
          </p:cNvPr>
          <p:cNvSpPr>
            <a:spLocks noGrp="1"/>
          </p:cNvSpPr>
          <p:nvPr>
            <p:ph idx="1"/>
          </p:nvPr>
        </p:nvSpPr>
        <p:spPr>
          <a:xfrm>
            <a:off x="310551" y="1549613"/>
            <a:ext cx="8729931" cy="4525963"/>
          </a:xfrm>
        </p:spPr>
        <p:txBody>
          <a:bodyPr/>
          <a:lstStyle/>
          <a:p>
            <a:pPr marL="0" indent="0">
              <a:buNone/>
            </a:pPr>
            <a:r>
              <a:rPr lang="en-US" sz="2000" dirty="0"/>
              <a:t>ORBCoN	Ontario Regional Blood Coordinating Network</a:t>
            </a:r>
          </a:p>
          <a:p>
            <a:pPr marL="0" indent="0">
              <a:buNone/>
            </a:pPr>
            <a:r>
              <a:rPr lang="en-US" sz="2000" dirty="0"/>
              <a:t>NEBMC	National Emergency Blood Management Committee</a:t>
            </a:r>
            <a:endParaRPr lang="en-US" sz="2000" dirty="0">
              <a:cs typeface="Arial"/>
            </a:endParaRPr>
          </a:p>
          <a:p>
            <a:pPr marL="0" indent="0">
              <a:buNone/>
            </a:pPr>
            <a:r>
              <a:rPr lang="en-US" sz="2000" dirty="0"/>
              <a:t>OEBMC 	Ontario Emergency Blood Management Committee</a:t>
            </a:r>
            <a:endParaRPr lang="en-US" sz="2000" dirty="0">
              <a:cs typeface="Arial"/>
            </a:endParaRPr>
          </a:p>
          <a:p>
            <a:pPr marL="0" lvl="0" indent="0">
              <a:buNone/>
            </a:pPr>
            <a:r>
              <a:rPr lang="en-US" sz="2000" dirty="0"/>
              <a:t>MOH		Ontario Ministry of Health</a:t>
            </a:r>
          </a:p>
          <a:p>
            <a:pPr marL="0" lvl="0" indent="0">
              <a:buNone/>
            </a:pPr>
            <a:r>
              <a:rPr lang="en-US" sz="2000" dirty="0"/>
              <a:t>NAC		National Advisory Committee on Blood and Blood Products</a:t>
            </a:r>
          </a:p>
          <a:p>
            <a:pPr marL="0" lvl="0" indent="0">
              <a:buNone/>
            </a:pPr>
            <a:r>
              <a:rPr lang="en-US" sz="2000" dirty="0"/>
              <a:t>CBS		Canadian Blood Services</a:t>
            </a:r>
          </a:p>
          <a:p>
            <a:pPr marL="0" lvl="0" indent="0">
              <a:buNone/>
            </a:pPr>
            <a:r>
              <a:rPr lang="en-US" sz="2000" dirty="0"/>
              <a:t>MSBOS	Maximum Surgical Blood Ordering Schedule</a:t>
            </a:r>
          </a:p>
        </p:txBody>
      </p:sp>
    </p:spTree>
    <p:extLst>
      <p:ext uri="{BB962C8B-B14F-4D97-AF65-F5344CB8AC3E}">
        <p14:creationId xmlns:p14="http://schemas.microsoft.com/office/powerpoint/2010/main" val="3170482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73C58-F2ED-4C77-B723-C2435C5D4E32}"/>
              </a:ext>
            </a:extLst>
          </p:cNvPr>
          <p:cNvSpPr>
            <a:spLocks noGrp="1"/>
          </p:cNvSpPr>
          <p:nvPr>
            <p:ph type="title"/>
          </p:nvPr>
        </p:nvSpPr>
        <p:spPr/>
        <p:txBody>
          <a:bodyPr/>
          <a:lstStyle/>
          <a:p>
            <a:pPr algn="l"/>
            <a:r>
              <a:rPr lang="en-CA" sz="4000" b="1">
                <a:solidFill>
                  <a:srgbClr val="B32017"/>
                </a:solidFill>
                <a:latin typeface="Calibri" panose="020F0502020204030204" pitchFamily="34" charset="0"/>
                <a:ea typeface="Calibri" panose="020F0502020204030204" pitchFamily="34" charset="0"/>
                <a:cs typeface="Calibri" panose="020F0502020204030204" pitchFamily="34" charset="0"/>
              </a:rPr>
              <a:t>Outline</a:t>
            </a:r>
          </a:p>
        </p:txBody>
      </p:sp>
      <p:sp>
        <p:nvSpPr>
          <p:cNvPr id="3" name="Content Placeholder 2">
            <a:extLst>
              <a:ext uri="{FF2B5EF4-FFF2-40B4-BE49-F238E27FC236}">
                <a16:creationId xmlns:a16="http://schemas.microsoft.com/office/drawing/2014/main" id="{32D7C348-BA3D-0A9D-C17A-23157D376639}"/>
              </a:ext>
            </a:extLst>
          </p:cNvPr>
          <p:cNvSpPr>
            <a:spLocks noGrp="1"/>
          </p:cNvSpPr>
          <p:nvPr>
            <p:ph idx="1"/>
          </p:nvPr>
        </p:nvSpPr>
        <p:spPr/>
        <p:txBody>
          <a:bodyPr/>
          <a:lstStyle/>
          <a:p>
            <a:pPr lvl="0"/>
            <a:r>
              <a:rPr lang="en-US" dirty="0"/>
              <a:t>Background</a:t>
            </a:r>
          </a:p>
          <a:p>
            <a:pPr lvl="0"/>
            <a:r>
              <a:rPr lang="en-US" dirty="0"/>
              <a:t>Standards</a:t>
            </a:r>
          </a:p>
          <a:p>
            <a:r>
              <a:rPr lang="en-US" dirty="0"/>
              <a:t>Ontario Emergency Blood Management Committee</a:t>
            </a:r>
            <a:endParaRPr lang="en-US" dirty="0">
              <a:cs typeface="Arial"/>
            </a:endParaRPr>
          </a:p>
          <a:p>
            <a:pPr lvl="0"/>
            <a:r>
              <a:rPr lang="en-US" dirty="0"/>
              <a:t>Phases of a Blood Shortage ​</a:t>
            </a:r>
          </a:p>
          <a:p>
            <a:r>
              <a:rPr lang="en-US" dirty="0"/>
              <a:t>Key elements of an Emergency Blood Management Plan ​</a:t>
            </a:r>
            <a:endParaRPr lang="en-US" dirty="0">
              <a:cs typeface="Arial"/>
            </a:endParaRPr>
          </a:p>
          <a:p>
            <a:pPr lvl="0"/>
            <a:r>
              <a:rPr lang="en-US" dirty="0"/>
              <a:t>Conclusion​</a:t>
            </a:r>
          </a:p>
          <a:p>
            <a:pPr lvl="0"/>
            <a:r>
              <a:rPr lang="en-US" dirty="0"/>
              <a:t>References</a:t>
            </a:r>
          </a:p>
        </p:txBody>
      </p:sp>
    </p:spTree>
    <p:extLst>
      <p:ext uri="{BB962C8B-B14F-4D97-AF65-F5344CB8AC3E}">
        <p14:creationId xmlns:p14="http://schemas.microsoft.com/office/powerpoint/2010/main" val="687734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B1217-6A1E-1AF6-F64B-5F3E291F8572}"/>
              </a:ext>
            </a:extLst>
          </p:cNvPr>
          <p:cNvSpPr>
            <a:spLocks noGrp="1"/>
          </p:cNvSpPr>
          <p:nvPr>
            <p:ph type="title"/>
          </p:nvPr>
        </p:nvSpPr>
        <p:spPr/>
        <p:txBody>
          <a:bodyPr/>
          <a:lstStyle/>
          <a:p>
            <a:pPr algn="l"/>
            <a:r>
              <a:rPr lang="en-US" sz="4000" b="1">
                <a:solidFill>
                  <a:srgbClr val="B32017"/>
                </a:solidFill>
                <a:latin typeface="Calibri" panose="020F0502020204030204" pitchFamily="34" charset="0"/>
                <a:ea typeface="Calibri" panose="020F0502020204030204" pitchFamily="34" charset="0"/>
                <a:cs typeface="Calibri" panose="020F0502020204030204" pitchFamily="34" charset="0"/>
              </a:rPr>
              <a:t>Background</a:t>
            </a:r>
          </a:p>
        </p:txBody>
      </p:sp>
      <p:sp>
        <p:nvSpPr>
          <p:cNvPr id="3" name="Content Placeholder 2">
            <a:extLst>
              <a:ext uri="{FF2B5EF4-FFF2-40B4-BE49-F238E27FC236}">
                <a16:creationId xmlns:a16="http://schemas.microsoft.com/office/drawing/2014/main" id="{CB387D17-2F3A-E9D4-2365-64A2EC660434}"/>
              </a:ext>
            </a:extLst>
          </p:cNvPr>
          <p:cNvSpPr>
            <a:spLocks noGrp="1"/>
          </p:cNvSpPr>
          <p:nvPr>
            <p:ph idx="1"/>
          </p:nvPr>
        </p:nvSpPr>
        <p:spPr>
          <a:xfrm>
            <a:off x="391886" y="1417637"/>
            <a:ext cx="8481526" cy="4805881"/>
          </a:xfrm>
        </p:spPr>
        <p:txBody>
          <a:bodyPr/>
          <a:lstStyle/>
          <a:p>
            <a:pPr>
              <a:lnSpc>
                <a:spcPct val="115000"/>
              </a:lnSpc>
              <a:spcBef>
                <a:spcPts val="0"/>
              </a:spcBef>
              <a:spcAft>
                <a:spcPts val="600"/>
              </a:spcAft>
            </a:pPr>
            <a:r>
              <a:rPr lang="en-US" dirty="0"/>
              <a:t>Actions to be taken by all hospitals will be communicated by the NEBMC and/or MOH</a:t>
            </a:r>
          </a:p>
          <a:p>
            <a:pPr>
              <a:lnSpc>
                <a:spcPct val="115000"/>
              </a:lnSpc>
              <a:spcBef>
                <a:spcPts val="0"/>
              </a:spcBef>
              <a:spcAft>
                <a:spcPts val="600"/>
              </a:spcAft>
            </a:pPr>
            <a:r>
              <a:rPr lang="en-US" dirty="0"/>
              <a:t>Causes of supply shortages may include:​</a:t>
            </a:r>
            <a:endParaRPr lang="en-US" dirty="0">
              <a:cs typeface="Arial"/>
            </a:endParaRPr>
          </a:p>
          <a:p>
            <a:pPr marL="556895" lvl="1" indent="-213995">
              <a:lnSpc>
                <a:spcPct val="115000"/>
              </a:lnSpc>
              <a:spcBef>
                <a:spcPts val="0"/>
              </a:spcBef>
              <a:spcAft>
                <a:spcPts val="600"/>
              </a:spcAft>
            </a:pPr>
            <a:r>
              <a:rPr lang="en-US" dirty="0" err="1"/>
              <a:t>Labour</a:t>
            </a:r>
            <a:r>
              <a:rPr lang="en-US" dirty="0"/>
              <a:t> disruptions​</a:t>
            </a:r>
            <a:endParaRPr lang="en-US" dirty="0">
              <a:cs typeface="Arial"/>
            </a:endParaRPr>
          </a:p>
          <a:p>
            <a:pPr lvl="1">
              <a:lnSpc>
                <a:spcPct val="115000"/>
              </a:lnSpc>
              <a:spcBef>
                <a:spcPts val="0"/>
              </a:spcBef>
              <a:spcAft>
                <a:spcPts val="600"/>
              </a:spcAft>
            </a:pPr>
            <a:r>
              <a:rPr lang="en-US" dirty="0"/>
              <a:t>Information system or transportation chain failures​</a:t>
            </a:r>
          </a:p>
          <a:p>
            <a:pPr lvl="1">
              <a:lnSpc>
                <a:spcPct val="115000"/>
              </a:lnSpc>
              <a:spcBef>
                <a:spcPts val="0"/>
              </a:spcBef>
              <a:spcAft>
                <a:spcPts val="600"/>
              </a:spcAft>
            </a:pPr>
            <a:r>
              <a:rPr lang="en-US" dirty="0"/>
              <a:t>Communicable disease outbreaks​</a:t>
            </a:r>
          </a:p>
          <a:p>
            <a:pPr lvl="1">
              <a:lnSpc>
                <a:spcPct val="115000"/>
              </a:lnSpc>
              <a:spcBef>
                <a:spcPts val="0"/>
              </a:spcBef>
              <a:spcAft>
                <a:spcPts val="600"/>
              </a:spcAft>
            </a:pPr>
            <a:r>
              <a:rPr lang="en-US" dirty="0"/>
              <a:t>Major weather disruptions​</a:t>
            </a:r>
          </a:p>
          <a:p>
            <a:pPr>
              <a:lnSpc>
                <a:spcPct val="115000"/>
              </a:lnSpc>
              <a:spcBef>
                <a:spcPts val="0"/>
              </a:spcBef>
              <a:spcAft>
                <a:spcPts val="600"/>
              </a:spcAft>
            </a:pPr>
            <a:r>
              <a:rPr lang="en-US" dirty="0"/>
              <a:t>The goal is to ensure secure access to safe blood components or products for patients who are most in need</a:t>
            </a:r>
            <a:endParaRPr lang="en-US" dirty="0">
              <a:cs typeface="Arial"/>
            </a:endParaRPr>
          </a:p>
        </p:txBody>
      </p:sp>
    </p:spTree>
    <p:extLst>
      <p:ext uri="{BB962C8B-B14F-4D97-AF65-F5344CB8AC3E}">
        <p14:creationId xmlns:p14="http://schemas.microsoft.com/office/powerpoint/2010/main" val="30692230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A264FD-886E-A42B-8B25-E9CDB8C8FB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D88CC2-CB4E-6920-EDED-99C74E0DFC48}"/>
              </a:ext>
            </a:extLst>
          </p:cNvPr>
          <p:cNvSpPr>
            <a:spLocks noGrp="1"/>
          </p:cNvSpPr>
          <p:nvPr>
            <p:ph type="title"/>
          </p:nvPr>
        </p:nvSpPr>
        <p:spPr/>
        <p:txBody>
          <a:bodyPr/>
          <a:lstStyle/>
          <a:p>
            <a:pPr algn="l"/>
            <a:r>
              <a:rPr lang="en-US" sz="4000" b="1">
                <a:solidFill>
                  <a:srgbClr val="B32017"/>
                </a:solidFill>
                <a:latin typeface="Calibri" panose="020F0502020204030204" pitchFamily="34" charset="0"/>
                <a:ea typeface="Calibri" panose="020F0502020204030204" pitchFamily="34" charset="0"/>
                <a:cs typeface="Calibri" panose="020F0502020204030204" pitchFamily="34" charset="0"/>
              </a:rPr>
              <a:t>Standards</a:t>
            </a:r>
          </a:p>
        </p:txBody>
      </p:sp>
      <p:sp>
        <p:nvSpPr>
          <p:cNvPr id="3" name="Content Placeholder 2">
            <a:extLst>
              <a:ext uri="{FF2B5EF4-FFF2-40B4-BE49-F238E27FC236}">
                <a16:creationId xmlns:a16="http://schemas.microsoft.com/office/drawing/2014/main" id="{D6F68947-5550-7E31-EBD7-3FEDA287F974}"/>
              </a:ext>
            </a:extLst>
          </p:cNvPr>
          <p:cNvSpPr>
            <a:spLocks noGrp="1"/>
          </p:cNvSpPr>
          <p:nvPr>
            <p:ph idx="1"/>
          </p:nvPr>
        </p:nvSpPr>
        <p:spPr>
          <a:xfrm>
            <a:off x="331237" y="1287008"/>
            <a:ext cx="8588828" cy="5375049"/>
          </a:xfrm>
        </p:spPr>
        <p:txBody>
          <a:bodyPr/>
          <a:lstStyle/>
          <a:p>
            <a:pPr>
              <a:lnSpc>
                <a:spcPct val="115000"/>
              </a:lnSpc>
              <a:spcBef>
                <a:spcPts val="0"/>
              </a:spcBef>
              <a:spcAft>
                <a:spcPts val="600"/>
              </a:spcAft>
            </a:pPr>
            <a:r>
              <a:rPr lang="en-US" dirty="0"/>
              <a:t>According to the </a:t>
            </a:r>
            <a:r>
              <a:rPr lang="en-US" dirty="0">
                <a:hlinkClick r:id="rId2"/>
              </a:rPr>
              <a:t>Public Hospitals Act, Regulation 965</a:t>
            </a:r>
            <a:r>
              <a:rPr lang="en-US" dirty="0"/>
              <a:t> and CAN/CSA Z902:25 4.2.1.6 </a:t>
            </a:r>
          </a:p>
          <a:p>
            <a:pPr lvl="1">
              <a:lnSpc>
                <a:spcPct val="115000"/>
              </a:lnSpc>
              <a:spcBef>
                <a:spcPts val="0"/>
              </a:spcBef>
              <a:spcAft>
                <a:spcPts val="600"/>
              </a:spcAft>
            </a:pPr>
            <a:r>
              <a:rPr lang="en-US" sz="2000" dirty="0"/>
              <a:t>Hospitals are required to develop plans for emergency situations that could place a greater than normal demand on the services provided by the hospital or disrupt the normal hospital routine.</a:t>
            </a:r>
          </a:p>
          <a:p>
            <a:pPr lvl="1">
              <a:lnSpc>
                <a:spcPct val="115000"/>
              </a:lnSpc>
              <a:spcBef>
                <a:spcPts val="0"/>
              </a:spcBef>
              <a:spcAft>
                <a:spcPts val="600"/>
              </a:spcAft>
            </a:pPr>
            <a:r>
              <a:rPr lang="en-US" sz="2000" dirty="0"/>
              <a:t>Hospitals should therefore develop and maintain a plan to respond to blood shortages by reducing their demand for the affected blood component or product. </a:t>
            </a:r>
          </a:p>
          <a:p>
            <a:pPr>
              <a:lnSpc>
                <a:spcPct val="115000"/>
              </a:lnSpc>
              <a:spcBef>
                <a:spcPts val="0"/>
              </a:spcBef>
              <a:spcAft>
                <a:spcPts val="600"/>
              </a:spcAft>
            </a:pPr>
            <a:r>
              <a:rPr lang="en-US" dirty="0"/>
              <a:t>The emergency plan shall be consistent with:</a:t>
            </a:r>
          </a:p>
          <a:p>
            <a:pPr lvl="1"/>
            <a:r>
              <a:rPr lang="en-US" sz="2000" dirty="0"/>
              <a:t>the emergency plan of the health care facility in which it operates;​</a:t>
            </a:r>
          </a:p>
          <a:p>
            <a:pPr lvl="1"/>
            <a:r>
              <a:rPr lang="en-US" sz="2000" dirty="0"/>
              <a:t>emergency plans of the blood supplier​; and</a:t>
            </a:r>
          </a:p>
          <a:p>
            <a:pPr lvl="1"/>
            <a:r>
              <a:rPr lang="en-US" sz="2000" dirty="0"/>
              <a:t>applicable requirements for emergency plans</a:t>
            </a:r>
          </a:p>
        </p:txBody>
      </p:sp>
    </p:spTree>
    <p:extLst>
      <p:ext uri="{BB962C8B-B14F-4D97-AF65-F5344CB8AC3E}">
        <p14:creationId xmlns:p14="http://schemas.microsoft.com/office/powerpoint/2010/main" val="1650890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CA8C6-6A31-F47A-864A-6583BB311E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EBFF89-7B24-4E4A-D3FF-4862CD7A38E4}"/>
              </a:ext>
            </a:extLst>
          </p:cNvPr>
          <p:cNvSpPr>
            <a:spLocks noGrp="1"/>
          </p:cNvSpPr>
          <p:nvPr>
            <p:ph type="title"/>
          </p:nvPr>
        </p:nvSpPr>
        <p:spPr/>
        <p:txBody>
          <a:bodyPr/>
          <a:lstStyle/>
          <a:p>
            <a:pPr algn="l"/>
            <a:r>
              <a:rPr lang="en-US" sz="4000" b="1">
                <a:solidFill>
                  <a:srgbClr val="B32017"/>
                </a:solidFill>
                <a:latin typeface="Calibri" panose="020F0502020204030204" pitchFamily="34" charset="0"/>
                <a:ea typeface="Calibri" panose="020F0502020204030204" pitchFamily="34" charset="0"/>
                <a:cs typeface="Calibri" panose="020F0502020204030204" pitchFamily="34" charset="0"/>
              </a:rPr>
              <a:t>Standards</a:t>
            </a:r>
          </a:p>
        </p:txBody>
      </p:sp>
      <p:sp>
        <p:nvSpPr>
          <p:cNvPr id="3" name="Content Placeholder 2">
            <a:extLst>
              <a:ext uri="{FF2B5EF4-FFF2-40B4-BE49-F238E27FC236}">
                <a16:creationId xmlns:a16="http://schemas.microsoft.com/office/drawing/2014/main" id="{AAF7FF58-9F5A-DEAD-1729-359CD6F96FF7}"/>
              </a:ext>
            </a:extLst>
          </p:cNvPr>
          <p:cNvSpPr>
            <a:spLocks noGrp="1"/>
          </p:cNvSpPr>
          <p:nvPr>
            <p:ph idx="1"/>
          </p:nvPr>
        </p:nvSpPr>
        <p:spPr>
          <a:xfrm>
            <a:off x="348490" y="1966823"/>
            <a:ext cx="8588828" cy="3821502"/>
          </a:xfrm>
        </p:spPr>
        <p:txBody>
          <a:bodyPr/>
          <a:lstStyle/>
          <a:p>
            <a:pPr marL="0" indent="0">
              <a:lnSpc>
                <a:spcPct val="115000"/>
              </a:lnSpc>
              <a:spcBef>
                <a:spcPts val="0"/>
              </a:spcBef>
              <a:spcAft>
                <a:spcPts val="600"/>
              </a:spcAft>
              <a:buNone/>
            </a:pPr>
            <a:r>
              <a:rPr lang="en-US" dirty="0"/>
              <a:t>In Canada, shortage plans should be based on the </a:t>
            </a:r>
            <a:r>
              <a:rPr lang="en-US" dirty="0">
                <a:hlinkClick r:id="rId2"/>
              </a:rPr>
              <a:t>National Plan for the Management of Shortages of Labile Blood Components</a:t>
            </a:r>
            <a:r>
              <a:rPr lang="en-US" dirty="0"/>
              <a:t>, and provincial plans.</a:t>
            </a:r>
          </a:p>
          <a:p>
            <a:pPr marL="0" indent="0">
              <a:lnSpc>
                <a:spcPct val="115000"/>
              </a:lnSpc>
              <a:spcBef>
                <a:spcPts val="0"/>
              </a:spcBef>
              <a:spcAft>
                <a:spcPts val="600"/>
              </a:spcAft>
              <a:buNone/>
            </a:pPr>
            <a:endParaRPr lang="en-US" dirty="0"/>
          </a:p>
          <a:p>
            <a:pPr marL="0" indent="0">
              <a:lnSpc>
                <a:spcPct val="115000"/>
              </a:lnSpc>
              <a:spcBef>
                <a:spcPts val="0"/>
              </a:spcBef>
              <a:spcAft>
                <a:spcPts val="600"/>
              </a:spcAft>
              <a:buNone/>
            </a:pPr>
            <a:r>
              <a:rPr lang="en-US"/>
              <a:t>In Ontario, this is the </a:t>
            </a:r>
            <a:r>
              <a:rPr lang="en-US" dirty="0">
                <a:hlinkClick r:id="rId3"/>
              </a:rPr>
              <a:t>Ontario Contingency Plan for the Management of Blood Shortages version 4.0</a:t>
            </a:r>
            <a:endParaRPr lang="en-US">
              <a:cs typeface="Arial"/>
            </a:endParaRPr>
          </a:p>
        </p:txBody>
      </p:sp>
    </p:spTree>
    <p:extLst>
      <p:ext uri="{BB962C8B-B14F-4D97-AF65-F5344CB8AC3E}">
        <p14:creationId xmlns:p14="http://schemas.microsoft.com/office/powerpoint/2010/main" val="1403852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72B7D4-0C14-D571-D1AD-55F7F3C96D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38BF09-7C71-C331-CE52-887A4F968CD0}"/>
              </a:ext>
            </a:extLst>
          </p:cNvPr>
          <p:cNvSpPr>
            <a:spLocks noGrp="1"/>
          </p:cNvSpPr>
          <p:nvPr>
            <p:ph type="title"/>
          </p:nvPr>
        </p:nvSpPr>
        <p:spPr>
          <a:xfrm>
            <a:off x="457200" y="102109"/>
            <a:ext cx="8229600" cy="1143000"/>
          </a:xfrm>
        </p:spPr>
        <p:txBody>
          <a:bodyPr/>
          <a:lstStyle/>
          <a:p>
            <a:pPr algn="l"/>
            <a:r>
              <a:rPr lang="en-US" sz="4000" b="1">
                <a:solidFill>
                  <a:srgbClr val="B32017"/>
                </a:solidFill>
                <a:latin typeface="Calibri" panose="020F0502020204030204" pitchFamily="34" charset="0"/>
                <a:ea typeface="Calibri" panose="020F0502020204030204" pitchFamily="34" charset="0"/>
                <a:cs typeface="Calibri" panose="020F0502020204030204" pitchFamily="34" charset="0"/>
              </a:rPr>
              <a:t>Ontario Emergency Blood Management Committee (OEBMC)</a:t>
            </a:r>
          </a:p>
        </p:txBody>
      </p:sp>
      <p:sp>
        <p:nvSpPr>
          <p:cNvPr id="3" name="Content Placeholder 2">
            <a:extLst>
              <a:ext uri="{FF2B5EF4-FFF2-40B4-BE49-F238E27FC236}">
                <a16:creationId xmlns:a16="http://schemas.microsoft.com/office/drawing/2014/main" id="{86944FA7-680E-7E2F-2EA3-F46A1ABD2D7C}"/>
              </a:ext>
            </a:extLst>
          </p:cNvPr>
          <p:cNvSpPr>
            <a:spLocks noGrp="1"/>
          </p:cNvSpPr>
          <p:nvPr>
            <p:ph idx="1"/>
          </p:nvPr>
        </p:nvSpPr>
        <p:spPr>
          <a:xfrm>
            <a:off x="348490" y="1380226"/>
            <a:ext cx="8588828" cy="4934310"/>
          </a:xfrm>
        </p:spPr>
        <p:txBody>
          <a:bodyPr/>
          <a:lstStyle/>
          <a:p>
            <a:pPr>
              <a:lnSpc>
                <a:spcPct val="115000"/>
              </a:lnSpc>
              <a:spcBef>
                <a:spcPts val="0"/>
              </a:spcBef>
              <a:spcAft>
                <a:spcPts val="600"/>
              </a:spcAft>
            </a:pPr>
            <a:r>
              <a:rPr lang="en-US" dirty="0"/>
              <a:t>Represents stakeholders in blood system and develops / maintains provincial blood shortage plan, holds blood shortage exercises​</a:t>
            </a:r>
          </a:p>
          <a:p>
            <a:pPr>
              <a:lnSpc>
                <a:spcPct val="115000"/>
              </a:lnSpc>
              <a:spcBef>
                <a:spcPts val="0"/>
              </a:spcBef>
              <a:spcAft>
                <a:spcPts val="600"/>
              </a:spcAft>
            </a:pPr>
            <a:r>
              <a:rPr lang="en-US" b="1" dirty="0"/>
              <a:t>Membership</a:t>
            </a:r>
            <a:r>
              <a:rPr lang="en-US" dirty="0"/>
              <a:t>: Hospitals, Ontario NAC representatives, CBS, ORBCoN and MOH​</a:t>
            </a:r>
          </a:p>
          <a:p>
            <a:pPr>
              <a:lnSpc>
                <a:spcPct val="115000"/>
              </a:lnSpc>
              <a:spcBef>
                <a:spcPts val="0"/>
              </a:spcBef>
              <a:spcAft>
                <a:spcPts val="600"/>
              </a:spcAft>
            </a:pPr>
            <a:r>
              <a:rPr lang="en-US" b="1" dirty="0"/>
              <a:t>Roles</a:t>
            </a:r>
            <a:r>
              <a:rPr lang="en-US" dirty="0"/>
              <a:t>: Convene during blood shortages, review NEBMC recommendations, advise on Ontario specific issues,  communicate common messaging to hospitals, review blood inventory reporting from CBS and Ontario hospitals, remind hospitals of requirement to have shortage plan.</a:t>
            </a:r>
          </a:p>
        </p:txBody>
      </p:sp>
    </p:spTree>
    <p:extLst>
      <p:ext uri="{BB962C8B-B14F-4D97-AF65-F5344CB8AC3E}">
        <p14:creationId xmlns:p14="http://schemas.microsoft.com/office/powerpoint/2010/main" val="2994731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DE680-17C4-345A-A04E-4D953B5E1A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C97CC6-E812-4A4E-53A5-ED07BD92AE01}"/>
              </a:ext>
            </a:extLst>
          </p:cNvPr>
          <p:cNvSpPr>
            <a:spLocks noGrp="1"/>
          </p:cNvSpPr>
          <p:nvPr>
            <p:ph type="title"/>
          </p:nvPr>
        </p:nvSpPr>
        <p:spPr>
          <a:xfrm>
            <a:off x="181155" y="106635"/>
            <a:ext cx="8229600" cy="682894"/>
          </a:xfrm>
        </p:spPr>
        <p:txBody>
          <a:bodyPr/>
          <a:lstStyle/>
          <a:p>
            <a:pPr algn="l"/>
            <a:r>
              <a:rPr lang="en-US" sz="4000" b="1">
                <a:solidFill>
                  <a:srgbClr val="B32017"/>
                </a:solidFill>
                <a:latin typeface="Calibri" panose="020F0502020204030204" pitchFamily="34" charset="0"/>
                <a:ea typeface="Calibri" panose="020F0502020204030204" pitchFamily="34" charset="0"/>
                <a:cs typeface="Calibri" panose="020F0502020204030204" pitchFamily="34" charset="0"/>
              </a:rPr>
              <a:t>Phases of a Blood Shortage</a:t>
            </a:r>
          </a:p>
        </p:txBody>
      </p:sp>
      <p:graphicFrame>
        <p:nvGraphicFramePr>
          <p:cNvPr id="7" name="Table 6">
            <a:extLst>
              <a:ext uri="{FF2B5EF4-FFF2-40B4-BE49-F238E27FC236}">
                <a16:creationId xmlns:a16="http://schemas.microsoft.com/office/drawing/2014/main" id="{5113DA85-BED5-366F-94E6-4E7C03C9A544}"/>
              </a:ext>
            </a:extLst>
          </p:cNvPr>
          <p:cNvGraphicFramePr>
            <a:graphicFrameLocks noGrp="1"/>
          </p:cNvGraphicFramePr>
          <p:nvPr>
            <p:extLst>
              <p:ext uri="{D42A27DB-BD31-4B8C-83A1-F6EECF244321}">
                <p14:modId xmlns:p14="http://schemas.microsoft.com/office/powerpoint/2010/main" val="3708287403"/>
              </p:ext>
            </p:extLst>
          </p:nvPr>
        </p:nvGraphicFramePr>
        <p:xfrm>
          <a:off x="120770" y="789529"/>
          <a:ext cx="8902460" cy="5454106"/>
        </p:xfrm>
        <a:graphic>
          <a:graphicData uri="http://schemas.openxmlformats.org/drawingml/2006/table">
            <a:tbl>
              <a:tblPr/>
              <a:tblGrid>
                <a:gridCol w="1297802">
                  <a:extLst>
                    <a:ext uri="{9D8B030D-6E8A-4147-A177-3AD203B41FA5}">
                      <a16:colId xmlns:a16="http://schemas.microsoft.com/office/drawing/2014/main" val="1891317047"/>
                    </a:ext>
                  </a:extLst>
                </a:gridCol>
                <a:gridCol w="1621668">
                  <a:extLst>
                    <a:ext uri="{9D8B030D-6E8A-4147-A177-3AD203B41FA5}">
                      <a16:colId xmlns:a16="http://schemas.microsoft.com/office/drawing/2014/main" val="1230099023"/>
                    </a:ext>
                  </a:extLst>
                </a:gridCol>
                <a:gridCol w="5982990">
                  <a:extLst>
                    <a:ext uri="{9D8B030D-6E8A-4147-A177-3AD203B41FA5}">
                      <a16:colId xmlns:a16="http://schemas.microsoft.com/office/drawing/2014/main" val="1487645844"/>
                    </a:ext>
                  </a:extLst>
                </a:gridCol>
              </a:tblGrid>
              <a:tr h="410659">
                <a:tc>
                  <a:txBody>
                    <a:bodyPr/>
                    <a:lstStyle/>
                    <a:p>
                      <a:pPr algn="l" fontAlgn="base">
                        <a:lnSpc>
                          <a:spcPts val="1950"/>
                        </a:lnSpc>
                        <a:buNone/>
                      </a:pPr>
                      <a:r>
                        <a:rPr lang="en-US" sz="1100" b="1" i="0" u="none" strike="noStrike">
                          <a:solidFill>
                            <a:srgbClr val="000000"/>
                          </a:solidFill>
                          <a:effectLst/>
                          <a:latin typeface="Arial" panose="020B0604020202020204" pitchFamily="34" charset="0"/>
                        </a:rPr>
                        <a:t>Phase</a:t>
                      </a:r>
                      <a:r>
                        <a:rPr lang="en-US" sz="1100" b="0" i="0">
                          <a:solidFill>
                            <a:srgbClr val="000000"/>
                          </a:solidFill>
                          <a:effectLst/>
                          <a:latin typeface="Arial" panose="020B0604020202020204" pitchFamily="34" charset="0"/>
                        </a:rPr>
                        <a:t>​</a:t>
                      </a:r>
                      <a:endParaRPr lang="en-US" sz="900" b="0" i="0">
                        <a:solidFill>
                          <a:srgbClr val="000000"/>
                        </a:solidFill>
                        <a:effectLst/>
                      </a:endParaRPr>
                    </a:p>
                  </a:txBody>
                  <a:tcPr marL="60275" marR="60275" marT="30137" marB="30137" anchor="ctr">
                    <a:lnL w="21618" cap="flat" cmpd="sng" algn="ctr">
                      <a:solidFill>
                        <a:srgbClr val="000000"/>
                      </a:solidFill>
                      <a:prstDash val="solid"/>
                      <a:round/>
                      <a:headEnd type="none" w="med" len="med"/>
                      <a:tailEnd type="none" w="med" len="med"/>
                    </a:lnL>
                    <a:lnR w="9609" cap="flat" cmpd="sng" algn="ctr">
                      <a:solidFill>
                        <a:srgbClr val="000000"/>
                      </a:solidFill>
                      <a:prstDash val="solid"/>
                      <a:round/>
                      <a:headEnd type="none" w="med" len="med"/>
                      <a:tailEnd type="none" w="med" len="med"/>
                    </a:lnR>
                    <a:lnT w="21618" cap="flat" cmpd="sng" algn="ctr">
                      <a:solidFill>
                        <a:srgbClr val="000000"/>
                      </a:solidFill>
                      <a:prstDash val="solid"/>
                      <a:round/>
                      <a:headEnd type="none" w="med" len="med"/>
                      <a:tailEnd type="none" w="med" len="med"/>
                    </a:lnT>
                    <a:lnB w="9609" cap="flat" cmpd="sng" algn="ctr">
                      <a:solidFill>
                        <a:srgbClr val="000000"/>
                      </a:solidFill>
                      <a:prstDash val="solid"/>
                      <a:round/>
                      <a:headEnd type="none" w="med" len="med"/>
                      <a:tailEnd type="none" w="med" len="med"/>
                    </a:lnB>
                    <a:solidFill>
                      <a:srgbClr val="EAEAEA"/>
                    </a:solidFill>
                  </a:tcPr>
                </a:tc>
                <a:tc>
                  <a:txBody>
                    <a:bodyPr/>
                    <a:lstStyle/>
                    <a:p>
                      <a:pPr algn="l" fontAlgn="base">
                        <a:lnSpc>
                          <a:spcPts val="1950"/>
                        </a:lnSpc>
                        <a:buNone/>
                      </a:pPr>
                      <a:r>
                        <a:rPr lang="en-US" sz="1100" b="1" i="0" u="none" strike="noStrike">
                          <a:solidFill>
                            <a:srgbClr val="000000"/>
                          </a:solidFill>
                          <a:effectLst/>
                          <a:latin typeface="Arial" panose="020B0604020202020204" pitchFamily="34" charset="0"/>
                        </a:rPr>
                        <a:t>Inventory Level</a:t>
                      </a:r>
                      <a:r>
                        <a:rPr lang="en-US" sz="1100" b="0" i="0">
                          <a:solidFill>
                            <a:srgbClr val="000000"/>
                          </a:solidFill>
                          <a:effectLst/>
                          <a:latin typeface="Arial" panose="020B0604020202020204" pitchFamily="34" charset="0"/>
                        </a:rPr>
                        <a:t>​</a:t>
                      </a:r>
                      <a:endParaRPr lang="en-US" sz="900" b="0" i="0">
                        <a:solidFill>
                          <a:srgbClr val="000000"/>
                        </a:solidFill>
                        <a:effectLst/>
                      </a:endParaRPr>
                    </a:p>
                  </a:txBody>
                  <a:tcPr marL="60275" marR="60275" marT="30137" marB="30137" anchor="ctr">
                    <a:lnL w="9609" cap="flat" cmpd="sng" algn="ctr">
                      <a:solidFill>
                        <a:srgbClr val="000000"/>
                      </a:solidFill>
                      <a:prstDash val="solid"/>
                      <a:round/>
                      <a:headEnd type="none" w="med" len="med"/>
                      <a:tailEnd type="none" w="med" len="med"/>
                    </a:lnL>
                    <a:lnR w="9609" cap="flat" cmpd="sng" algn="ctr">
                      <a:solidFill>
                        <a:srgbClr val="000000"/>
                      </a:solidFill>
                      <a:prstDash val="solid"/>
                      <a:round/>
                      <a:headEnd type="none" w="med" len="med"/>
                      <a:tailEnd type="none" w="med" len="med"/>
                    </a:lnR>
                    <a:lnT w="21618" cap="flat" cmpd="sng" algn="ctr">
                      <a:solidFill>
                        <a:srgbClr val="000000"/>
                      </a:solidFill>
                      <a:prstDash val="solid"/>
                      <a:round/>
                      <a:headEnd type="none" w="med" len="med"/>
                      <a:tailEnd type="none" w="med" len="med"/>
                    </a:lnT>
                    <a:lnB w="9609" cap="flat" cmpd="sng" algn="ctr">
                      <a:solidFill>
                        <a:srgbClr val="000000"/>
                      </a:solidFill>
                      <a:prstDash val="solid"/>
                      <a:round/>
                      <a:headEnd type="none" w="med" len="med"/>
                      <a:tailEnd type="none" w="med" len="med"/>
                    </a:lnB>
                    <a:solidFill>
                      <a:srgbClr val="EAEAEA"/>
                    </a:solidFill>
                  </a:tcPr>
                </a:tc>
                <a:tc>
                  <a:txBody>
                    <a:bodyPr/>
                    <a:lstStyle/>
                    <a:p>
                      <a:pPr algn="l" fontAlgn="base">
                        <a:lnSpc>
                          <a:spcPts val="1950"/>
                        </a:lnSpc>
                        <a:buNone/>
                      </a:pPr>
                      <a:r>
                        <a:rPr lang="en-US" sz="1100" b="1" i="0" u="none" strike="noStrike" dirty="0">
                          <a:solidFill>
                            <a:srgbClr val="000000"/>
                          </a:solidFill>
                          <a:effectLst/>
                          <a:latin typeface="Arial" panose="020B0604020202020204" pitchFamily="34" charset="0"/>
                        </a:rPr>
                        <a:t>Hospital Action</a:t>
                      </a:r>
                      <a:r>
                        <a:rPr lang="en-US" sz="1100" b="0" i="0" dirty="0">
                          <a:solidFill>
                            <a:srgbClr val="000000"/>
                          </a:solidFill>
                          <a:effectLst/>
                          <a:latin typeface="Arial" panose="020B0604020202020204" pitchFamily="34" charset="0"/>
                        </a:rPr>
                        <a:t>​</a:t>
                      </a:r>
                      <a:endParaRPr lang="en-US" sz="900" b="0" i="0" dirty="0">
                        <a:solidFill>
                          <a:srgbClr val="000000"/>
                        </a:solidFill>
                        <a:effectLst/>
                      </a:endParaRPr>
                    </a:p>
                  </a:txBody>
                  <a:tcPr marL="60275" marR="60275" marT="30137" marB="30137" anchor="ctr">
                    <a:lnL w="9609" cap="flat" cmpd="sng" algn="ctr">
                      <a:solidFill>
                        <a:srgbClr val="000000"/>
                      </a:solidFill>
                      <a:prstDash val="solid"/>
                      <a:round/>
                      <a:headEnd type="none" w="med" len="med"/>
                      <a:tailEnd type="none" w="med" len="med"/>
                    </a:lnL>
                    <a:lnR w="21618" cap="flat" cmpd="sng" algn="ctr">
                      <a:solidFill>
                        <a:srgbClr val="000000"/>
                      </a:solidFill>
                      <a:prstDash val="solid"/>
                      <a:round/>
                      <a:headEnd type="none" w="med" len="med"/>
                      <a:tailEnd type="none" w="med" len="med"/>
                    </a:lnR>
                    <a:lnT w="21618" cap="flat" cmpd="sng" algn="ctr">
                      <a:solidFill>
                        <a:srgbClr val="000000"/>
                      </a:solidFill>
                      <a:prstDash val="solid"/>
                      <a:round/>
                      <a:headEnd type="none" w="med" len="med"/>
                      <a:tailEnd type="none" w="med" len="med"/>
                    </a:lnT>
                    <a:lnB w="9609" cap="flat" cmpd="sng" algn="ctr">
                      <a:solidFill>
                        <a:srgbClr val="000000"/>
                      </a:solidFill>
                      <a:prstDash val="solid"/>
                      <a:round/>
                      <a:headEnd type="none" w="med" len="med"/>
                      <a:tailEnd type="none" w="med" len="med"/>
                    </a:lnB>
                    <a:solidFill>
                      <a:srgbClr val="EAEAEA"/>
                    </a:solidFill>
                  </a:tcPr>
                </a:tc>
                <a:extLst>
                  <a:ext uri="{0D108BD9-81ED-4DB2-BD59-A6C34878D82A}">
                    <a16:rowId xmlns:a16="http://schemas.microsoft.com/office/drawing/2014/main" val="2748799416"/>
                  </a:ext>
                </a:extLst>
              </a:tr>
              <a:tr h="723987">
                <a:tc>
                  <a:txBody>
                    <a:bodyPr/>
                    <a:lstStyle/>
                    <a:p>
                      <a:pPr algn="l" fontAlgn="base">
                        <a:lnSpc>
                          <a:spcPts val="1950"/>
                        </a:lnSpc>
                        <a:buNone/>
                      </a:pPr>
                      <a:r>
                        <a:rPr lang="en-US" sz="1100" b="1" i="0" u="none" strike="noStrike">
                          <a:solidFill>
                            <a:srgbClr val="FFFFFF"/>
                          </a:solidFill>
                          <a:effectLst/>
                          <a:latin typeface="Arial" panose="020B0604020202020204" pitchFamily="34" charset="0"/>
                        </a:rPr>
                        <a:t>Green</a:t>
                      </a:r>
                      <a:r>
                        <a:rPr lang="en-US" sz="1100" b="0" i="0">
                          <a:solidFill>
                            <a:srgbClr val="000000"/>
                          </a:solidFill>
                          <a:effectLst/>
                          <a:latin typeface="Arial" panose="020B0604020202020204" pitchFamily="34" charset="0"/>
                        </a:rPr>
                        <a:t>​</a:t>
                      </a:r>
                      <a:endParaRPr lang="en-US" sz="900" b="0" i="0">
                        <a:solidFill>
                          <a:srgbClr val="000000"/>
                        </a:solidFill>
                        <a:effectLst/>
                      </a:endParaRPr>
                    </a:p>
                  </a:txBody>
                  <a:tcPr marL="60275" marR="60275" marT="30137" marB="30137">
                    <a:lnL w="21618" cap="flat" cmpd="sng" algn="ctr">
                      <a:solidFill>
                        <a:srgbClr val="000000"/>
                      </a:solidFill>
                      <a:prstDash val="solid"/>
                      <a:round/>
                      <a:headEnd type="none" w="med" len="med"/>
                      <a:tailEnd type="none" w="med" len="med"/>
                    </a:lnL>
                    <a:lnR w="9609" cap="flat" cmpd="sng" algn="ctr">
                      <a:solidFill>
                        <a:srgbClr val="000000"/>
                      </a:solidFill>
                      <a:prstDash val="solid"/>
                      <a:round/>
                      <a:headEnd type="none" w="med" len="med"/>
                      <a:tailEnd type="none" w="med" len="med"/>
                    </a:lnR>
                    <a:lnT w="9609" cap="flat" cmpd="sng" algn="ctr">
                      <a:solidFill>
                        <a:srgbClr val="000000"/>
                      </a:solidFill>
                      <a:prstDash val="solid"/>
                      <a:round/>
                      <a:headEnd type="none" w="med" len="med"/>
                      <a:tailEnd type="none" w="med" len="med"/>
                    </a:lnT>
                    <a:lnB w="9609" cap="flat" cmpd="sng" algn="ctr">
                      <a:solidFill>
                        <a:srgbClr val="000000"/>
                      </a:solidFill>
                      <a:prstDash val="solid"/>
                      <a:round/>
                      <a:headEnd type="none" w="med" len="med"/>
                      <a:tailEnd type="none" w="med" len="med"/>
                    </a:lnB>
                    <a:solidFill>
                      <a:srgbClr val="008000"/>
                    </a:solidFill>
                  </a:tcPr>
                </a:tc>
                <a:tc>
                  <a:txBody>
                    <a:bodyPr/>
                    <a:lstStyle/>
                    <a:p>
                      <a:pPr algn="l" fontAlgn="base">
                        <a:lnSpc>
                          <a:spcPts val="1650"/>
                        </a:lnSpc>
                        <a:buNone/>
                      </a:pPr>
                      <a:r>
                        <a:rPr lang="en-US" sz="900" b="0" i="0" u="none" strike="noStrike">
                          <a:solidFill>
                            <a:srgbClr val="000000"/>
                          </a:solidFill>
                          <a:effectLst/>
                          <a:latin typeface="Arial" panose="020B0604020202020204" pitchFamily="34" charset="0"/>
                        </a:rPr>
                        <a:t>Normal</a:t>
                      </a:r>
                      <a:r>
                        <a:rPr lang="en-US" sz="900" b="0" i="0">
                          <a:solidFill>
                            <a:srgbClr val="000000"/>
                          </a:solidFill>
                          <a:effectLst/>
                          <a:latin typeface="Arial" panose="020B0604020202020204" pitchFamily="34" charset="0"/>
                        </a:rPr>
                        <a:t>​</a:t>
                      </a:r>
                      <a:endParaRPr lang="en-US" sz="900" b="0" i="0">
                        <a:solidFill>
                          <a:srgbClr val="000000"/>
                        </a:solidFill>
                        <a:effectLst/>
                      </a:endParaRPr>
                    </a:p>
                  </a:txBody>
                  <a:tcPr marL="60275" marR="60275" marT="30137" marB="30137">
                    <a:lnL w="9609" cap="flat" cmpd="sng" algn="ctr">
                      <a:solidFill>
                        <a:srgbClr val="000000"/>
                      </a:solidFill>
                      <a:prstDash val="solid"/>
                      <a:round/>
                      <a:headEnd type="none" w="med" len="med"/>
                      <a:tailEnd type="none" w="med" len="med"/>
                    </a:lnL>
                    <a:lnR w="9609" cap="flat" cmpd="sng" algn="ctr">
                      <a:solidFill>
                        <a:srgbClr val="000000"/>
                      </a:solidFill>
                      <a:prstDash val="solid"/>
                      <a:round/>
                      <a:headEnd type="none" w="med" len="med"/>
                      <a:tailEnd type="none" w="med" len="med"/>
                    </a:lnR>
                    <a:lnT w="9609" cap="flat" cmpd="sng" algn="ctr">
                      <a:solidFill>
                        <a:srgbClr val="000000"/>
                      </a:solidFill>
                      <a:prstDash val="solid"/>
                      <a:round/>
                      <a:headEnd type="none" w="med" len="med"/>
                      <a:tailEnd type="none" w="med" len="med"/>
                    </a:lnT>
                    <a:lnB w="9609" cap="flat" cmpd="sng" algn="ctr">
                      <a:solidFill>
                        <a:srgbClr val="000000"/>
                      </a:solidFill>
                      <a:prstDash val="solid"/>
                      <a:round/>
                      <a:headEnd type="none" w="med" len="med"/>
                      <a:tailEnd type="none" w="med" len="med"/>
                    </a:lnB>
                    <a:solidFill>
                      <a:srgbClr val="F7FBFB"/>
                    </a:solidFill>
                  </a:tcPr>
                </a:tc>
                <a:tc>
                  <a:txBody>
                    <a:bodyPr/>
                    <a:lstStyle/>
                    <a:p>
                      <a:pPr algn="l" fontAlgn="base">
                        <a:lnSpc>
                          <a:spcPts val="1575"/>
                        </a:lnSpc>
                        <a:buFont typeface="Arial" panose="020B0604020202020204" pitchFamily="34" charset="0"/>
                        <a:buChar char="•"/>
                      </a:pPr>
                      <a:r>
                        <a:rPr lang="en-US" sz="900" b="0" i="0" u="none" strike="noStrike" dirty="0">
                          <a:solidFill>
                            <a:srgbClr val="000000"/>
                          </a:solidFill>
                          <a:effectLst/>
                          <a:latin typeface="Arial"/>
                        </a:rPr>
                        <a:t> Practice appropriate utilization management, report inventory levels to CBS</a:t>
                      </a:r>
                      <a:r>
                        <a:rPr lang="en-US" sz="900" b="0" i="0" dirty="0">
                          <a:solidFill>
                            <a:srgbClr val="000000"/>
                          </a:solidFill>
                          <a:effectLst/>
                          <a:latin typeface="Arial"/>
                        </a:rPr>
                        <a:t>​</a:t>
                      </a:r>
                      <a:endParaRPr lang="en-US" sz="700" b="0" i="0" dirty="0">
                        <a:solidFill>
                          <a:srgbClr val="000000"/>
                        </a:solidFill>
                        <a:effectLst/>
                        <a:latin typeface="Arial"/>
                      </a:endParaRPr>
                    </a:p>
                    <a:p>
                      <a:pPr algn="l" fontAlgn="base">
                        <a:lnSpc>
                          <a:spcPts val="1575"/>
                        </a:lnSpc>
                        <a:buFont typeface="Arial" panose="020B0604020202020204" pitchFamily="34" charset="0"/>
                        <a:buChar char="•"/>
                      </a:pPr>
                      <a:r>
                        <a:rPr lang="en-US" sz="900" b="0" i="0" u="none" strike="noStrike" dirty="0">
                          <a:solidFill>
                            <a:srgbClr val="000000"/>
                          </a:solidFill>
                          <a:effectLst/>
                          <a:latin typeface="Arial"/>
                        </a:rPr>
                        <a:t> Establish Hospital Emergency Blood Management Committee (HEBMC), maintain emergency blood management plan (HEBMP)</a:t>
                      </a:r>
                      <a:r>
                        <a:rPr lang="en-US" sz="900" b="0" i="0" dirty="0">
                          <a:solidFill>
                            <a:srgbClr val="000000"/>
                          </a:solidFill>
                          <a:effectLst/>
                          <a:latin typeface="Arial"/>
                        </a:rPr>
                        <a:t>​</a:t>
                      </a:r>
                      <a:endParaRPr lang="en-US" sz="700" b="0" i="0" dirty="0">
                        <a:solidFill>
                          <a:srgbClr val="000000"/>
                        </a:solidFill>
                        <a:effectLst/>
                        <a:latin typeface="Arial"/>
                      </a:endParaRPr>
                    </a:p>
                  </a:txBody>
                  <a:tcPr marL="60275" marR="60275" marT="30137" marB="30137">
                    <a:lnL w="9609" cap="flat" cmpd="sng" algn="ctr">
                      <a:solidFill>
                        <a:srgbClr val="000000"/>
                      </a:solidFill>
                      <a:prstDash val="solid"/>
                      <a:round/>
                      <a:headEnd type="none" w="med" len="med"/>
                      <a:tailEnd type="none" w="med" len="med"/>
                    </a:lnL>
                    <a:lnR w="21618" cap="flat" cmpd="sng" algn="ctr">
                      <a:solidFill>
                        <a:srgbClr val="000000"/>
                      </a:solidFill>
                      <a:prstDash val="solid"/>
                      <a:round/>
                      <a:headEnd type="none" w="med" len="med"/>
                      <a:tailEnd type="none" w="med" len="med"/>
                    </a:lnR>
                    <a:lnT w="9609" cap="flat" cmpd="sng" algn="ctr">
                      <a:solidFill>
                        <a:srgbClr val="000000"/>
                      </a:solidFill>
                      <a:prstDash val="solid"/>
                      <a:round/>
                      <a:headEnd type="none" w="med" len="med"/>
                      <a:tailEnd type="none" w="med" len="med"/>
                    </a:lnT>
                    <a:lnB w="9609" cap="flat" cmpd="sng" algn="ctr">
                      <a:solidFill>
                        <a:srgbClr val="000000"/>
                      </a:solidFill>
                      <a:prstDash val="solid"/>
                      <a:round/>
                      <a:headEnd type="none" w="med" len="med"/>
                      <a:tailEnd type="none" w="med" len="med"/>
                    </a:lnB>
                    <a:solidFill>
                      <a:srgbClr val="F7FBFB"/>
                    </a:solidFill>
                  </a:tcPr>
                </a:tc>
                <a:extLst>
                  <a:ext uri="{0D108BD9-81ED-4DB2-BD59-A6C34878D82A}">
                    <a16:rowId xmlns:a16="http://schemas.microsoft.com/office/drawing/2014/main" val="2402778854"/>
                  </a:ext>
                </a:extLst>
              </a:tr>
              <a:tr h="735995">
                <a:tc>
                  <a:txBody>
                    <a:bodyPr/>
                    <a:lstStyle/>
                    <a:p>
                      <a:pPr algn="l" fontAlgn="base">
                        <a:lnSpc>
                          <a:spcPts val="1950"/>
                        </a:lnSpc>
                        <a:buNone/>
                      </a:pPr>
                      <a:r>
                        <a:rPr lang="en-US" sz="1100" b="1" i="0" u="none" strike="noStrike">
                          <a:solidFill>
                            <a:schemeClr val="tx1"/>
                          </a:solidFill>
                          <a:effectLst/>
                          <a:latin typeface="Arial" panose="020B0604020202020204" pitchFamily="34" charset="0"/>
                        </a:rPr>
                        <a:t>Green Phase </a:t>
                      </a:r>
                    </a:p>
                    <a:p>
                      <a:pPr algn="l" fontAlgn="base">
                        <a:lnSpc>
                          <a:spcPts val="1950"/>
                        </a:lnSpc>
                        <a:buNone/>
                      </a:pPr>
                      <a:r>
                        <a:rPr lang="en-US" sz="1100" b="1" i="0" u="none" strike="noStrike">
                          <a:solidFill>
                            <a:schemeClr val="tx1"/>
                          </a:solidFill>
                          <a:effectLst/>
                          <a:latin typeface="Arial" panose="020B0604020202020204" pitchFamily="34" charset="0"/>
                        </a:rPr>
                        <a:t>Advisory</a:t>
                      </a:r>
                      <a:r>
                        <a:rPr lang="en-US" sz="1100" b="0" i="0">
                          <a:solidFill>
                            <a:schemeClr val="tx1"/>
                          </a:solidFill>
                          <a:effectLst/>
                          <a:latin typeface="Arial" panose="020B0604020202020204" pitchFamily="34" charset="0"/>
                        </a:rPr>
                        <a:t>​</a:t>
                      </a:r>
                      <a:endParaRPr lang="en-US" sz="900" b="0" i="0">
                        <a:solidFill>
                          <a:schemeClr val="tx1"/>
                        </a:solidFill>
                        <a:effectLst/>
                      </a:endParaRPr>
                    </a:p>
                  </a:txBody>
                  <a:tcPr marL="64008" marR="0" marT="30137" marB="30137">
                    <a:lnL w="21618" cap="flat" cmpd="sng" algn="ctr">
                      <a:solidFill>
                        <a:srgbClr val="000000"/>
                      </a:solidFill>
                      <a:prstDash val="solid"/>
                      <a:round/>
                      <a:headEnd type="none" w="med" len="med"/>
                      <a:tailEnd type="none" w="med" len="med"/>
                    </a:lnL>
                    <a:lnR w="9609" cap="flat" cmpd="sng" algn="ctr">
                      <a:solidFill>
                        <a:srgbClr val="000000"/>
                      </a:solidFill>
                      <a:prstDash val="solid"/>
                      <a:round/>
                      <a:headEnd type="none" w="med" len="med"/>
                      <a:tailEnd type="none" w="med" len="med"/>
                    </a:lnR>
                    <a:lnT w="9609" cap="flat" cmpd="sng" algn="ctr">
                      <a:solidFill>
                        <a:srgbClr val="000000"/>
                      </a:solidFill>
                      <a:prstDash val="solid"/>
                      <a:round/>
                      <a:headEnd type="none" w="med" len="med"/>
                      <a:tailEnd type="none" w="med" len="med"/>
                    </a:lnT>
                    <a:lnB w="9609" cap="flat" cmpd="sng" algn="ctr">
                      <a:solidFill>
                        <a:srgbClr val="000000"/>
                      </a:solidFill>
                      <a:prstDash val="solid"/>
                      <a:round/>
                      <a:headEnd type="none" w="med" len="med"/>
                      <a:tailEnd type="none" w="med" len="med"/>
                    </a:lnB>
                    <a:solidFill>
                      <a:srgbClr val="92D050"/>
                    </a:solidFill>
                  </a:tcPr>
                </a:tc>
                <a:tc>
                  <a:txBody>
                    <a:bodyPr/>
                    <a:lstStyle/>
                    <a:p>
                      <a:pPr algn="l" fontAlgn="base">
                        <a:lnSpc>
                          <a:spcPts val="1650"/>
                        </a:lnSpc>
                        <a:buNone/>
                      </a:pPr>
                      <a:r>
                        <a:rPr lang="en-US" sz="900" b="0" i="0" u="none" strike="noStrike">
                          <a:solidFill>
                            <a:srgbClr val="000000"/>
                          </a:solidFill>
                          <a:effectLst/>
                          <a:latin typeface="Arial"/>
                        </a:rPr>
                        <a:t>Low; potential to move into Amber Phase</a:t>
                      </a:r>
                      <a:r>
                        <a:rPr lang="en-US" sz="900" b="0" i="0">
                          <a:solidFill>
                            <a:srgbClr val="000000"/>
                          </a:solidFill>
                          <a:effectLst/>
                          <a:latin typeface="Arial"/>
                        </a:rPr>
                        <a:t>​</a:t>
                      </a:r>
                    </a:p>
                  </a:txBody>
                  <a:tcPr marL="60275" marR="60275" marT="30137" marB="30137">
                    <a:lnL w="9609" cap="flat" cmpd="sng" algn="ctr">
                      <a:solidFill>
                        <a:srgbClr val="000000"/>
                      </a:solidFill>
                      <a:prstDash val="solid"/>
                      <a:round/>
                      <a:headEnd type="none" w="med" len="med"/>
                      <a:tailEnd type="none" w="med" len="med"/>
                    </a:lnL>
                    <a:lnR w="9609" cap="flat" cmpd="sng" algn="ctr">
                      <a:solidFill>
                        <a:srgbClr val="000000"/>
                      </a:solidFill>
                      <a:prstDash val="solid"/>
                      <a:round/>
                      <a:headEnd type="none" w="med" len="med"/>
                      <a:tailEnd type="none" w="med" len="med"/>
                    </a:lnR>
                    <a:lnT w="9609" cap="flat" cmpd="sng" algn="ctr">
                      <a:solidFill>
                        <a:srgbClr val="000000"/>
                      </a:solidFill>
                      <a:prstDash val="solid"/>
                      <a:round/>
                      <a:headEnd type="none" w="med" len="med"/>
                      <a:tailEnd type="none" w="med" len="med"/>
                    </a:lnT>
                    <a:lnB w="9609" cap="flat" cmpd="sng" algn="ctr">
                      <a:solidFill>
                        <a:srgbClr val="000000"/>
                      </a:solidFill>
                      <a:prstDash val="solid"/>
                      <a:round/>
                      <a:headEnd type="none" w="med" len="med"/>
                      <a:tailEnd type="none" w="med" len="med"/>
                    </a:lnB>
                    <a:solidFill>
                      <a:srgbClr val="F7FBFB"/>
                    </a:solidFill>
                  </a:tcPr>
                </a:tc>
                <a:tc>
                  <a:txBody>
                    <a:bodyPr/>
                    <a:lstStyle/>
                    <a:p>
                      <a:pPr algn="l" fontAlgn="base">
                        <a:lnSpc>
                          <a:spcPts val="1575"/>
                        </a:lnSpc>
                        <a:buFont typeface="Arial" panose="020B0604020202020204" pitchFamily="34" charset="0"/>
                        <a:buChar char="•"/>
                      </a:pPr>
                      <a:r>
                        <a:rPr lang="en-US" sz="900" b="0" i="0" u="none" strike="noStrike" dirty="0">
                          <a:solidFill>
                            <a:srgbClr val="000000"/>
                          </a:solidFill>
                          <a:effectLst/>
                          <a:latin typeface="Arial"/>
                        </a:rPr>
                        <a:t> Notify TM MD and laboratory manager</a:t>
                      </a:r>
                      <a:endParaRPr lang="en-US" sz="700" b="0" i="0" dirty="0">
                        <a:solidFill>
                          <a:srgbClr val="000000"/>
                        </a:solidFill>
                        <a:effectLst/>
                        <a:latin typeface="Arial"/>
                      </a:endParaRPr>
                    </a:p>
                    <a:p>
                      <a:pPr lvl="0" algn="l">
                        <a:lnSpc>
                          <a:spcPts val="1575"/>
                        </a:lnSpc>
                        <a:buFont typeface="Arial" panose="020B0604020202020204" pitchFamily="34" charset="0"/>
                        <a:buChar char="•"/>
                      </a:pPr>
                      <a:r>
                        <a:rPr lang="en-US" sz="900" b="0" i="0" u="none" strike="noStrike" dirty="0">
                          <a:solidFill>
                            <a:srgbClr val="000000"/>
                          </a:solidFill>
                          <a:effectLst/>
                          <a:latin typeface="Arial"/>
                        </a:rPr>
                        <a:t> Reduce inventory if instructed by NEBMC</a:t>
                      </a:r>
                    </a:p>
                    <a:p>
                      <a:pPr algn="l" fontAlgn="base">
                        <a:lnSpc>
                          <a:spcPts val="1575"/>
                        </a:lnSpc>
                        <a:buFont typeface="Arial" panose="020B0604020202020204" pitchFamily="34" charset="0"/>
                        <a:buChar char="•"/>
                      </a:pPr>
                      <a:r>
                        <a:rPr lang="en-US" sz="900" b="0" i="0" u="none" strike="noStrike" dirty="0">
                          <a:solidFill>
                            <a:srgbClr val="000000"/>
                          </a:solidFill>
                          <a:effectLst/>
                          <a:latin typeface="Arial" panose="020B0604020202020204" pitchFamily="34" charset="0"/>
                        </a:rPr>
                        <a:t> Screen blood requests and follow recommendations provided from NEBMC and OEBMC</a:t>
                      </a:r>
                      <a:r>
                        <a:rPr lang="en-US" sz="900" b="0" i="0" dirty="0">
                          <a:solidFill>
                            <a:srgbClr val="000000"/>
                          </a:solidFill>
                          <a:effectLst/>
                          <a:latin typeface="Arial" panose="020B0604020202020204" pitchFamily="34" charset="0"/>
                        </a:rPr>
                        <a:t>​</a:t>
                      </a:r>
                      <a:endParaRPr lang="en-US" sz="700" b="0" i="0" dirty="0">
                        <a:solidFill>
                          <a:srgbClr val="000000"/>
                        </a:solidFill>
                        <a:effectLst/>
                        <a:latin typeface="Arial" panose="020B0604020202020204" pitchFamily="34" charset="0"/>
                      </a:endParaRPr>
                    </a:p>
                    <a:p>
                      <a:pPr algn="l" fontAlgn="base">
                        <a:lnSpc>
                          <a:spcPts val="1575"/>
                        </a:lnSpc>
                        <a:buFont typeface="Arial" panose="020B0604020202020204" pitchFamily="34" charset="0"/>
                        <a:buChar char="•"/>
                      </a:pPr>
                      <a:r>
                        <a:rPr lang="en-US" sz="900" b="0" i="0" u="none" strike="noStrike" dirty="0">
                          <a:solidFill>
                            <a:srgbClr val="000000"/>
                          </a:solidFill>
                          <a:effectLst/>
                          <a:latin typeface="Arial"/>
                        </a:rPr>
                        <a:t> Report inventory levels to CBS</a:t>
                      </a:r>
                      <a:endParaRPr lang="en-US" sz="700" b="0" i="0" dirty="0">
                        <a:solidFill>
                          <a:srgbClr val="000000"/>
                        </a:solidFill>
                        <a:effectLst/>
                        <a:latin typeface="Arial"/>
                      </a:endParaRPr>
                    </a:p>
                  </a:txBody>
                  <a:tcPr marL="60275" marR="60275" marT="30137" marB="30137">
                    <a:lnL w="9609" cap="flat" cmpd="sng" algn="ctr">
                      <a:solidFill>
                        <a:srgbClr val="000000"/>
                      </a:solidFill>
                      <a:prstDash val="solid"/>
                      <a:round/>
                      <a:headEnd type="none" w="med" len="med"/>
                      <a:tailEnd type="none" w="med" len="med"/>
                    </a:lnL>
                    <a:lnR w="21618" cap="flat" cmpd="sng" algn="ctr">
                      <a:solidFill>
                        <a:srgbClr val="000000"/>
                      </a:solidFill>
                      <a:prstDash val="solid"/>
                      <a:round/>
                      <a:headEnd type="none" w="med" len="med"/>
                      <a:tailEnd type="none" w="med" len="med"/>
                    </a:lnR>
                    <a:lnT w="9609" cap="flat" cmpd="sng" algn="ctr">
                      <a:solidFill>
                        <a:srgbClr val="000000"/>
                      </a:solidFill>
                      <a:prstDash val="solid"/>
                      <a:round/>
                      <a:headEnd type="none" w="med" len="med"/>
                      <a:tailEnd type="none" w="med" len="med"/>
                    </a:lnT>
                    <a:lnB w="9609" cap="flat" cmpd="sng" algn="ctr">
                      <a:solidFill>
                        <a:srgbClr val="000000"/>
                      </a:solidFill>
                      <a:prstDash val="solid"/>
                      <a:round/>
                      <a:headEnd type="none" w="med" len="med"/>
                      <a:tailEnd type="none" w="med" len="med"/>
                    </a:lnB>
                    <a:solidFill>
                      <a:srgbClr val="F7FBFB"/>
                    </a:solidFill>
                  </a:tcPr>
                </a:tc>
                <a:extLst>
                  <a:ext uri="{0D108BD9-81ED-4DB2-BD59-A6C34878D82A}">
                    <a16:rowId xmlns:a16="http://schemas.microsoft.com/office/drawing/2014/main" val="725373383"/>
                  </a:ext>
                </a:extLst>
              </a:tr>
              <a:tr h="1330476">
                <a:tc>
                  <a:txBody>
                    <a:bodyPr/>
                    <a:lstStyle/>
                    <a:p>
                      <a:pPr algn="l" fontAlgn="base">
                        <a:lnSpc>
                          <a:spcPts val="1950"/>
                        </a:lnSpc>
                        <a:buNone/>
                      </a:pPr>
                      <a:r>
                        <a:rPr lang="en-US" sz="1100" b="1" i="0" u="none" strike="noStrike">
                          <a:solidFill>
                            <a:schemeClr val="tx1"/>
                          </a:solidFill>
                          <a:effectLst/>
                          <a:latin typeface="Arial" panose="020B0604020202020204" pitchFamily="34" charset="0"/>
                        </a:rPr>
                        <a:t>Amber</a:t>
                      </a:r>
                      <a:r>
                        <a:rPr lang="en-US" sz="1100" b="0" i="0">
                          <a:solidFill>
                            <a:schemeClr val="tx1"/>
                          </a:solidFill>
                          <a:effectLst/>
                          <a:latin typeface="Arial" panose="020B0604020202020204" pitchFamily="34" charset="0"/>
                        </a:rPr>
                        <a:t>​</a:t>
                      </a:r>
                      <a:endParaRPr lang="en-US" sz="900" b="0" i="0">
                        <a:solidFill>
                          <a:schemeClr val="tx1"/>
                        </a:solidFill>
                        <a:effectLst/>
                      </a:endParaRPr>
                    </a:p>
                  </a:txBody>
                  <a:tcPr marL="60275" marR="60275" marT="30137" marB="30137">
                    <a:lnL w="21618" cap="flat" cmpd="sng" algn="ctr">
                      <a:solidFill>
                        <a:srgbClr val="000000"/>
                      </a:solidFill>
                      <a:prstDash val="solid"/>
                      <a:round/>
                      <a:headEnd type="none" w="med" len="med"/>
                      <a:tailEnd type="none" w="med" len="med"/>
                    </a:lnL>
                    <a:lnR w="9609" cap="flat" cmpd="sng" algn="ctr">
                      <a:solidFill>
                        <a:srgbClr val="000000"/>
                      </a:solidFill>
                      <a:prstDash val="solid"/>
                      <a:round/>
                      <a:headEnd type="none" w="med" len="med"/>
                      <a:tailEnd type="none" w="med" len="med"/>
                    </a:lnR>
                    <a:lnT w="9609" cap="flat" cmpd="sng" algn="ctr">
                      <a:solidFill>
                        <a:srgbClr val="000000"/>
                      </a:solidFill>
                      <a:prstDash val="solid"/>
                      <a:round/>
                      <a:headEnd type="none" w="med" len="med"/>
                      <a:tailEnd type="none" w="med" len="med"/>
                    </a:lnT>
                    <a:lnB w="9609" cap="flat" cmpd="sng" algn="ctr">
                      <a:solidFill>
                        <a:srgbClr val="000000"/>
                      </a:solidFill>
                      <a:prstDash val="solid"/>
                      <a:round/>
                      <a:headEnd type="none" w="med" len="med"/>
                      <a:tailEnd type="none" w="med" len="med"/>
                    </a:lnB>
                    <a:solidFill>
                      <a:srgbClr val="FFCC00"/>
                    </a:solidFill>
                  </a:tcPr>
                </a:tc>
                <a:tc>
                  <a:txBody>
                    <a:bodyPr/>
                    <a:lstStyle/>
                    <a:p>
                      <a:pPr algn="l" fontAlgn="base">
                        <a:lnSpc>
                          <a:spcPts val="1650"/>
                        </a:lnSpc>
                        <a:buNone/>
                      </a:pPr>
                      <a:r>
                        <a:rPr lang="en-US" sz="900" b="0" i="0" kern="1200">
                          <a:solidFill>
                            <a:schemeClr val="tx1"/>
                          </a:solidFill>
                          <a:effectLst/>
                          <a:latin typeface="+mn-lt"/>
                          <a:ea typeface="+mn-ea"/>
                          <a:cs typeface="+mn-cs"/>
                        </a:rPr>
                        <a:t>Blood inventory levels are insufficient to continue routine practice and associated procedures.</a:t>
                      </a:r>
                      <a:endParaRPr lang="en-US" sz="900" b="0" i="0">
                        <a:solidFill>
                          <a:srgbClr val="000000"/>
                        </a:solidFill>
                        <a:effectLst/>
                        <a:latin typeface="+mn-lt"/>
                      </a:endParaRPr>
                    </a:p>
                  </a:txBody>
                  <a:tcPr marL="60275" marR="60275" marT="30137" marB="30137">
                    <a:lnL w="9609" cap="flat" cmpd="sng" algn="ctr">
                      <a:solidFill>
                        <a:srgbClr val="000000"/>
                      </a:solidFill>
                      <a:prstDash val="solid"/>
                      <a:round/>
                      <a:headEnd type="none" w="med" len="med"/>
                      <a:tailEnd type="none" w="med" len="med"/>
                    </a:lnL>
                    <a:lnR w="9609" cap="flat" cmpd="sng" algn="ctr">
                      <a:solidFill>
                        <a:srgbClr val="000000"/>
                      </a:solidFill>
                      <a:prstDash val="solid"/>
                      <a:round/>
                      <a:headEnd type="none" w="med" len="med"/>
                      <a:tailEnd type="none" w="med" len="med"/>
                    </a:lnR>
                    <a:lnT w="9609" cap="flat" cmpd="sng" algn="ctr">
                      <a:solidFill>
                        <a:srgbClr val="000000"/>
                      </a:solidFill>
                      <a:prstDash val="solid"/>
                      <a:round/>
                      <a:headEnd type="none" w="med" len="med"/>
                      <a:tailEnd type="none" w="med" len="med"/>
                    </a:lnT>
                    <a:lnB w="9609" cap="flat" cmpd="sng" algn="ctr">
                      <a:solidFill>
                        <a:srgbClr val="000000"/>
                      </a:solidFill>
                      <a:prstDash val="solid"/>
                      <a:round/>
                      <a:headEnd type="none" w="med" len="med"/>
                      <a:tailEnd type="none" w="med" len="med"/>
                    </a:lnB>
                    <a:solidFill>
                      <a:srgbClr val="F7FBFB"/>
                    </a:solidFill>
                  </a:tcPr>
                </a:tc>
                <a:tc>
                  <a:txBody>
                    <a:bodyPr/>
                    <a:lstStyle/>
                    <a:p>
                      <a:pPr algn="l" fontAlgn="base">
                        <a:lnSpc>
                          <a:spcPts val="1575"/>
                        </a:lnSpc>
                        <a:buFont typeface="Arial" panose="020B0604020202020204" pitchFamily="34" charset="0"/>
                        <a:buChar char="•"/>
                      </a:pPr>
                      <a:r>
                        <a:rPr lang="en-US" sz="900" b="0" i="0" u="none" strike="noStrike" dirty="0">
                          <a:solidFill>
                            <a:srgbClr val="000000"/>
                          </a:solidFill>
                          <a:effectLst/>
                          <a:latin typeface="Arial" panose="020B0604020202020204" pitchFamily="34" charset="0"/>
                        </a:rPr>
                        <a:t> Reduce inventory (~ 50% of Green level) and report inventory to CBS</a:t>
                      </a:r>
                      <a:r>
                        <a:rPr lang="en-US" sz="900" b="0" i="0" dirty="0">
                          <a:solidFill>
                            <a:srgbClr val="000000"/>
                          </a:solidFill>
                          <a:effectLst/>
                          <a:latin typeface="Arial" panose="020B0604020202020204" pitchFamily="34" charset="0"/>
                        </a:rPr>
                        <a:t>​</a:t>
                      </a:r>
                      <a:endParaRPr lang="en-US" sz="700" b="0" i="0" dirty="0">
                        <a:solidFill>
                          <a:srgbClr val="000000"/>
                        </a:solidFill>
                        <a:effectLst/>
                        <a:latin typeface="Arial" panose="020B0604020202020204" pitchFamily="34" charset="0"/>
                      </a:endParaRPr>
                    </a:p>
                    <a:p>
                      <a:pPr algn="l" fontAlgn="base">
                        <a:lnSpc>
                          <a:spcPts val="1575"/>
                        </a:lnSpc>
                        <a:buFont typeface="Arial" panose="020B0604020202020204" pitchFamily="34" charset="0"/>
                        <a:buChar char="•"/>
                      </a:pPr>
                      <a:r>
                        <a:rPr lang="en-US" sz="900" b="0" i="0" u="none" strike="noStrike" dirty="0">
                          <a:solidFill>
                            <a:srgbClr val="000000"/>
                          </a:solidFill>
                          <a:effectLst/>
                          <a:latin typeface="Arial" panose="020B0604020202020204" pitchFamily="34" charset="0"/>
                        </a:rPr>
                        <a:t> Convene HEBMC and communicate blood shortage within hospital</a:t>
                      </a:r>
                      <a:endParaRPr lang="en-US" sz="700" b="0" i="0" dirty="0">
                        <a:solidFill>
                          <a:srgbClr val="000000"/>
                        </a:solidFill>
                        <a:effectLst/>
                        <a:latin typeface="Arial" panose="020B0604020202020204" pitchFamily="34" charset="0"/>
                      </a:endParaRPr>
                    </a:p>
                    <a:p>
                      <a:pPr algn="l" fontAlgn="base">
                        <a:lnSpc>
                          <a:spcPts val="1575"/>
                        </a:lnSpc>
                        <a:buFont typeface="Arial" panose="020B0604020202020204" pitchFamily="34" charset="0"/>
                        <a:buChar char="•"/>
                      </a:pPr>
                      <a:r>
                        <a:rPr lang="en-US" sz="900" b="0" i="0" u="none" strike="noStrike">
                          <a:solidFill>
                            <a:srgbClr val="000000"/>
                          </a:solidFill>
                          <a:effectLst/>
                          <a:latin typeface="Arial"/>
                        </a:rPr>
                        <a:t> Screen adult and pediatric blood requests using </a:t>
                      </a:r>
                      <a:r>
                        <a:rPr lang="en-US" sz="900" b="0" i="0" u="none" strike="noStrike" dirty="0">
                          <a:solidFill>
                            <a:srgbClr val="000000"/>
                          </a:solidFill>
                          <a:effectLst/>
                          <a:latin typeface="Arial"/>
                          <a:hlinkClick r:id="rId2"/>
                        </a:rPr>
                        <a:t>NAC Guidelines for the use of RBC and Platelets during a Blood   Shortage</a:t>
                      </a:r>
                      <a:r>
                        <a:rPr lang="en-US" sz="900" b="0" i="0" u="none" strike="noStrike">
                          <a:solidFill>
                            <a:srgbClr val="000000"/>
                          </a:solidFill>
                          <a:effectLst/>
                          <a:latin typeface="Arial"/>
                        </a:rPr>
                        <a:t> or as instructed by NEBMC</a:t>
                      </a:r>
                    </a:p>
                    <a:p>
                      <a:pPr algn="l" fontAlgn="base">
                        <a:lnSpc>
                          <a:spcPts val="1575"/>
                        </a:lnSpc>
                        <a:buFont typeface="Arial" panose="020B0604020202020204" pitchFamily="34" charset="0"/>
                        <a:buChar char="•"/>
                      </a:pPr>
                      <a:r>
                        <a:rPr lang="en-US" sz="900" b="0" i="0" u="none" strike="noStrike" dirty="0">
                          <a:solidFill>
                            <a:srgbClr val="000000"/>
                          </a:solidFill>
                          <a:effectLst/>
                          <a:latin typeface="Arial" panose="020B0604020202020204" pitchFamily="34" charset="0"/>
                        </a:rPr>
                        <a:t> Defer elective transfusions, and surgical/medical procedures as directed.</a:t>
                      </a:r>
                    </a:p>
                    <a:p>
                      <a:pPr algn="l" fontAlgn="base">
                        <a:lnSpc>
                          <a:spcPts val="1575"/>
                        </a:lnSpc>
                        <a:buFont typeface="Arial" panose="020B0604020202020204" pitchFamily="34" charset="0"/>
                        <a:buChar char="•"/>
                      </a:pPr>
                      <a:r>
                        <a:rPr lang="en-US" sz="900" b="0" i="0" u="none" strike="noStrike" dirty="0">
                          <a:solidFill>
                            <a:srgbClr val="000000"/>
                          </a:solidFill>
                          <a:effectLst/>
                          <a:latin typeface="Arial" panose="020B0604020202020204" pitchFamily="34" charset="0"/>
                        </a:rPr>
                        <a:t> Document all decisions to defer or cancel transfusions and procedures.</a:t>
                      </a:r>
                      <a:r>
                        <a:rPr lang="en-US" sz="900" b="0" i="0" dirty="0">
                          <a:solidFill>
                            <a:srgbClr val="000000"/>
                          </a:solidFill>
                          <a:effectLst/>
                          <a:latin typeface="Arial" panose="020B0604020202020204" pitchFamily="34" charset="0"/>
                        </a:rPr>
                        <a:t>​</a:t>
                      </a:r>
                      <a:endParaRPr lang="en-US" sz="700" b="0" i="0" dirty="0">
                        <a:solidFill>
                          <a:srgbClr val="000000"/>
                        </a:solidFill>
                        <a:effectLst/>
                        <a:latin typeface="Arial" panose="020B0604020202020204" pitchFamily="34" charset="0"/>
                      </a:endParaRPr>
                    </a:p>
                  </a:txBody>
                  <a:tcPr marL="60275" marR="60275" marT="30137" marB="30137">
                    <a:lnL w="9609" cap="flat" cmpd="sng" algn="ctr">
                      <a:solidFill>
                        <a:srgbClr val="000000"/>
                      </a:solidFill>
                      <a:prstDash val="solid"/>
                      <a:round/>
                      <a:headEnd type="none" w="med" len="med"/>
                      <a:tailEnd type="none" w="med" len="med"/>
                    </a:lnL>
                    <a:lnR w="21618" cap="flat" cmpd="sng" algn="ctr">
                      <a:solidFill>
                        <a:srgbClr val="000000"/>
                      </a:solidFill>
                      <a:prstDash val="solid"/>
                      <a:round/>
                      <a:headEnd type="none" w="med" len="med"/>
                      <a:tailEnd type="none" w="med" len="med"/>
                    </a:lnR>
                    <a:lnT w="9609" cap="flat" cmpd="sng" algn="ctr">
                      <a:solidFill>
                        <a:srgbClr val="000000"/>
                      </a:solidFill>
                      <a:prstDash val="solid"/>
                      <a:round/>
                      <a:headEnd type="none" w="med" len="med"/>
                      <a:tailEnd type="none" w="med" len="med"/>
                    </a:lnT>
                    <a:lnB w="9609" cap="flat" cmpd="sng" algn="ctr">
                      <a:solidFill>
                        <a:srgbClr val="000000"/>
                      </a:solidFill>
                      <a:prstDash val="solid"/>
                      <a:round/>
                      <a:headEnd type="none" w="med" len="med"/>
                      <a:tailEnd type="none" w="med" len="med"/>
                    </a:lnB>
                    <a:solidFill>
                      <a:srgbClr val="F7FBFB"/>
                    </a:solidFill>
                  </a:tcPr>
                </a:tc>
                <a:extLst>
                  <a:ext uri="{0D108BD9-81ED-4DB2-BD59-A6C34878D82A}">
                    <a16:rowId xmlns:a16="http://schemas.microsoft.com/office/drawing/2014/main" val="3648543381"/>
                  </a:ext>
                </a:extLst>
              </a:tr>
              <a:tr h="1484083">
                <a:tc>
                  <a:txBody>
                    <a:bodyPr/>
                    <a:lstStyle/>
                    <a:p>
                      <a:pPr algn="l" fontAlgn="base">
                        <a:lnSpc>
                          <a:spcPts val="1950"/>
                        </a:lnSpc>
                        <a:buNone/>
                      </a:pPr>
                      <a:r>
                        <a:rPr lang="en-US" sz="1100" b="1" i="0" u="none" strike="noStrike">
                          <a:solidFill>
                            <a:schemeClr val="tx1"/>
                          </a:solidFill>
                          <a:effectLst/>
                          <a:latin typeface="Arial" panose="020B0604020202020204" pitchFamily="34" charset="0"/>
                        </a:rPr>
                        <a:t>Red</a:t>
                      </a:r>
                      <a:r>
                        <a:rPr lang="en-US" sz="1100" b="0" i="0">
                          <a:solidFill>
                            <a:schemeClr val="tx1"/>
                          </a:solidFill>
                          <a:effectLst/>
                          <a:latin typeface="Arial" panose="020B0604020202020204" pitchFamily="34" charset="0"/>
                        </a:rPr>
                        <a:t>​</a:t>
                      </a:r>
                      <a:endParaRPr lang="en-US" sz="900" b="0" i="0">
                        <a:solidFill>
                          <a:schemeClr val="tx1"/>
                        </a:solidFill>
                        <a:effectLst/>
                      </a:endParaRPr>
                    </a:p>
                  </a:txBody>
                  <a:tcPr marL="60275" marR="60275" marT="30137" marB="30137">
                    <a:lnL w="21618" cap="flat" cmpd="sng" algn="ctr">
                      <a:solidFill>
                        <a:srgbClr val="000000"/>
                      </a:solidFill>
                      <a:prstDash val="solid"/>
                      <a:round/>
                      <a:headEnd type="none" w="med" len="med"/>
                      <a:tailEnd type="none" w="med" len="med"/>
                    </a:lnL>
                    <a:lnR w="9609" cap="flat" cmpd="sng" algn="ctr">
                      <a:solidFill>
                        <a:srgbClr val="000000"/>
                      </a:solidFill>
                      <a:prstDash val="solid"/>
                      <a:round/>
                      <a:headEnd type="none" w="med" len="med"/>
                      <a:tailEnd type="none" w="med" len="med"/>
                    </a:lnR>
                    <a:lnT w="9609" cap="flat" cmpd="sng" algn="ctr">
                      <a:solidFill>
                        <a:srgbClr val="000000"/>
                      </a:solidFill>
                      <a:prstDash val="solid"/>
                      <a:round/>
                      <a:headEnd type="none" w="med" len="med"/>
                      <a:tailEnd type="none" w="med" len="med"/>
                    </a:lnT>
                    <a:lnB w="9609" cap="flat" cmpd="sng" algn="ctr">
                      <a:solidFill>
                        <a:srgbClr val="000000"/>
                      </a:solidFill>
                      <a:prstDash val="solid"/>
                      <a:round/>
                      <a:headEnd type="none" w="med" len="med"/>
                      <a:tailEnd type="none" w="med" len="med"/>
                    </a:lnB>
                    <a:solidFill>
                      <a:srgbClr val="FF0000"/>
                    </a:solidFill>
                  </a:tcPr>
                </a:tc>
                <a:tc>
                  <a:txBody>
                    <a:bodyPr/>
                    <a:lstStyle/>
                    <a:p>
                      <a:pPr algn="l" fontAlgn="base">
                        <a:lnSpc>
                          <a:spcPts val="1650"/>
                        </a:lnSpc>
                        <a:buNone/>
                      </a:pPr>
                      <a:r>
                        <a:rPr lang="en-CA" sz="900" b="0" i="0" kern="1200">
                          <a:solidFill>
                            <a:schemeClr val="tx1"/>
                          </a:solidFill>
                          <a:effectLst/>
                          <a:latin typeface="+mn-lt"/>
                          <a:ea typeface="+mn-ea"/>
                          <a:cs typeface="+mn-cs"/>
                        </a:rPr>
                        <a:t>Blood inventory levels are insufficient to ensure that patients with even non-elective indications for transfusion will receive the required transfusion(s)</a:t>
                      </a:r>
                      <a:endParaRPr lang="en-US" sz="900" b="0" i="0">
                        <a:solidFill>
                          <a:srgbClr val="000000"/>
                        </a:solidFill>
                        <a:effectLst/>
                      </a:endParaRPr>
                    </a:p>
                  </a:txBody>
                  <a:tcPr marL="60275" marR="60275" marT="30137" marB="30137">
                    <a:lnL w="9609" cap="flat" cmpd="sng" algn="ctr">
                      <a:solidFill>
                        <a:srgbClr val="000000"/>
                      </a:solidFill>
                      <a:prstDash val="solid"/>
                      <a:round/>
                      <a:headEnd type="none" w="med" len="med"/>
                      <a:tailEnd type="none" w="med" len="med"/>
                    </a:lnL>
                    <a:lnR w="9609" cap="flat" cmpd="sng" algn="ctr">
                      <a:solidFill>
                        <a:srgbClr val="000000"/>
                      </a:solidFill>
                      <a:prstDash val="solid"/>
                      <a:round/>
                      <a:headEnd type="none" w="med" len="med"/>
                      <a:tailEnd type="none" w="med" len="med"/>
                    </a:lnR>
                    <a:lnT w="9609" cap="flat" cmpd="sng" algn="ctr">
                      <a:solidFill>
                        <a:srgbClr val="000000"/>
                      </a:solidFill>
                      <a:prstDash val="solid"/>
                      <a:round/>
                      <a:headEnd type="none" w="med" len="med"/>
                      <a:tailEnd type="none" w="med" len="med"/>
                    </a:lnT>
                    <a:lnB w="9609" cap="flat" cmpd="sng" algn="ctr">
                      <a:solidFill>
                        <a:srgbClr val="000000"/>
                      </a:solidFill>
                      <a:prstDash val="solid"/>
                      <a:round/>
                      <a:headEnd type="none" w="med" len="med"/>
                      <a:tailEnd type="none" w="med" len="med"/>
                    </a:lnB>
                    <a:solidFill>
                      <a:srgbClr val="F7FBFB"/>
                    </a:solidFill>
                  </a:tcPr>
                </a:tc>
                <a:tc>
                  <a:txBody>
                    <a:bodyPr/>
                    <a:lstStyle/>
                    <a:p>
                      <a:pPr algn="l" fontAlgn="base">
                        <a:lnSpc>
                          <a:spcPts val="1575"/>
                        </a:lnSpc>
                        <a:buFont typeface="Arial" panose="020B0604020202020204" pitchFamily="34" charset="0"/>
                        <a:buChar char="•"/>
                      </a:pPr>
                      <a:r>
                        <a:rPr lang="en-US" sz="900" b="0" i="0" u="none" strike="noStrike">
                          <a:solidFill>
                            <a:srgbClr val="000000"/>
                          </a:solidFill>
                          <a:effectLst/>
                          <a:latin typeface="Arial" panose="020B0604020202020204" pitchFamily="34" charset="0"/>
                        </a:rPr>
                        <a:t> Reduce inventory to critical levels (~25% of Green level) and report to CBS</a:t>
                      </a:r>
                      <a:r>
                        <a:rPr lang="en-US" sz="900" b="0" i="0">
                          <a:solidFill>
                            <a:srgbClr val="000000"/>
                          </a:solidFill>
                          <a:effectLst/>
                          <a:latin typeface="Arial" panose="020B0604020202020204" pitchFamily="34" charset="0"/>
                        </a:rPr>
                        <a:t>​</a:t>
                      </a:r>
                      <a:endParaRPr lang="en-US" sz="700" b="0" i="0">
                        <a:solidFill>
                          <a:srgbClr val="000000"/>
                        </a:solidFill>
                        <a:effectLst/>
                        <a:latin typeface="Arial" panose="020B0604020202020204" pitchFamily="34" charset="0"/>
                      </a:endParaRPr>
                    </a:p>
                    <a:p>
                      <a:pPr algn="l" fontAlgn="base">
                        <a:lnSpc>
                          <a:spcPts val="1575"/>
                        </a:lnSpc>
                        <a:buFont typeface="Arial" panose="020B0604020202020204" pitchFamily="34" charset="0"/>
                        <a:buChar char="•"/>
                      </a:pPr>
                      <a:r>
                        <a:rPr lang="en-US" sz="900" b="0" i="0" u="none" strike="noStrike">
                          <a:solidFill>
                            <a:srgbClr val="000000"/>
                          </a:solidFill>
                          <a:effectLst/>
                          <a:latin typeface="Arial" panose="020B0604020202020204" pitchFamily="34" charset="0"/>
                        </a:rPr>
                        <a:t> Convene HEBMC and communicate blood shortage within hospital</a:t>
                      </a:r>
                    </a:p>
                    <a:p>
                      <a:pPr marL="0" marR="0" lvl="0" indent="0" algn="l" defTabSz="685800" rtl="0" eaLnBrk="1" fontAlgn="base" latinLnBrk="0" hangingPunct="1">
                        <a:lnSpc>
                          <a:spcPts val="1575"/>
                        </a:lnSpc>
                        <a:spcBef>
                          <a:spcPts val="0"/>
                        </a:spcBef>
                        <a:spcAft>
                          <a:spcPts val="0"/>
                        </a:spcAft>
                        <a:buClrTx/>
                        <a:buSzTx/>
                        <a:buFont typeface="Arial" panose="020B0604020202020204" pitchFamily="34" charset="0"/>
                        <a:buChar char="•"/>
                        <a:tabLst/>
                        <a:defRPr/>
                      </a:pPr>
                      <a:r>
                        <a:rPr lang="en-US" sz="900" b="0" i="0" u="none" strike="noStrike">
                          <a:solidFill>
                            <a:srgbClr val="000000"/>
                          </a:solidFill>
                          <a:effectLst/>
                          <a:latin typeface="Arial" panose="020B0604020202020204" pitchFamily="34" charset="0"/>
                        </a:rPr>
                        <a:t> Screen adult and pediatric blood requests using NAC Guidelines for the use of RBC and Platelets during a Blood Shortage or as instructed by NEBMC</a:t>
                      </a:r>
                    </a:p>
                    <a:p>
                      <a:pPr marL="0" marR="0" lvl="0" indent="0" algn="l" defTabSz="685800" rtl="0" eaLnBrk="1" fontAlgn="base" latinLnBrk="0" hangingPunct="1">
                        <a:lnSpc>
                          <a:spcPts val="1575"/>
                        </a:lnSpc>
                        <a:spcBef>
                          <a:spcPts val="0"/>
                        </a:spcBef>
                        <a:spcAft>
                          <a:spcPts val="0"/>
                        </a:spcAft>
                        <a:buClrTx/>
                        <a:buSzTx/>
                        <a:buFont typeface="Arial" panose="020B0604020202020204" pitchFamily="34" charset="0"/>
                        <a:buChar char="•"/>
                        <a:tabLst/>
                        <a:defRPr/>
                      </a:pPr>
                      <a:r>
                        <a:rPr lang="en-US" sz="900" b="0" i="0" u="none" strike="noStrike">
                          <a:solidFill>
                            <a:srgbClr val="000000"/>
                          </a:solidFill>
                          <a:effectLst/>
                          <a:latin typeface="Arial" panose="020B0604020202020204" pitchFamily="34" charset="0"/>
                        </a:rPr>
                        <a:t> Defer elective transfusions, and surgical/medical procedures.</a:t>
                      </a:r>
                    </a:p>
                    <a:p>
                      <a:pPr algn="l" fontAlgn="base">
                        <a:lnSpc>
                          <a:spcPts val="1575"/>
                        </a:lnSpc>
                        <a:buFont typeface="Arial" panose="020B0604020202020204" pitchFamily="34" charset="0"/>
                        <a:buChar char="•"/>
                      </a:pPr>
                      <a:r>
                        <a:rPr lang="en-US" sz="900" b="0" i="0" u="none" strike="noStrike">
                          <a:solidFill>
                            <a:srgbClr val="000000"/>
                          </a:solidFill>
                          <a:effectLst/>
                          <a:latin typeface="Arial" panose="020B0604020202020204" pitchFamily="34" charset="0"/>
                        </a:rPr>
                        <a:t> Initiate Triage of Massively Bleeding Patients using Emergency Framework as instructed by NEBMC.</a:t>
                      </a:r>
                    </a:p>
                    <a:p>
                      <a:pPr algn="l" fontAlgn="base">
                        <a:lnSpc>
                          <a:spcPts val="1575"/>
                        </a:lnSpc>
                        <a:buFont typeface="Arial" panose="020B0604020202020204" pitchFamily="34" charset="0"/>
                        <a:buChar char="•"/>
                      </a:pPr>
                      <a:r>
                        <a:rPr lang="en-US" sz="900" b="0" i="0" u="none" strike="noStrike">
                          <a:solidFill>
                            <a:srgbClr val="000000"/>
                          </a:solidFill>
                          <a:effectLst/>
                          <a:latin typeface="Arial" panose="020B0604020202020204" pitchFamily="34" charset="0"/>
                        </a:rPr>
                        <a:t> Document all decisions to defer or cancel transfusions and procedures.</a:t>
                      </a:r>
                      <a:r>
                        <a:rPr lang="en-US" sz="900" b="0" i="0">
                          <a:solidFill>
                            <a:srgbClr val="000000"/>
                          </a:solidFill>
                          <a:effectLst/>
                          <a:latin typeface="Arial" panose="020B0604020202020204" pitchFamily="34" charset="0"/>
                        </a:rPr>
                        <a:t>​</a:t>
                      </a:r>
                      <a:endParaRPr lang="en-US" sz="700" b="0" i="0">
                        <a:solidFill>
                          <a:srgbClr val="000000"/>
                        </a:solidFill>
                        <a:effectLst/>
                        <a:latin typeface="Arial" panose="020B0604020202020204" pitchFamily="34" charset="0"/>
                      </a:endParaRPr>
                    </a:p>
                  </a:txBody>
                  <a:tcPr marL="60275" marR="60275" marT="30137" marB="30137">
                    <a:lnL w="9609" cap="flat" cmpd="sng" algn="ctr">
                      <a:solidFill>
                        <a:srgbClr val="000000"/>
                      </a:solidFill>
                      <a:prstDash val="solid"/>
                      <a:round/>
                      <a:headEnd type="none" w="med" len="med"/>
                      <a:tailEnd type="none" w="med" len="med"/>
                    </a:lnL>
                    <a:lnR w="21618" cap="flat" cmpd="sng" algn="ctr">
                      <a:solidFill>
                        <a:srgbClr val="000000"/>
                      </a:solidFill>
                      <a:prstDash val="solid"/>
                      <a:round/>
                      <a:headEnd type="none" w="med" len="med"/>
                      <a:tailEnd type="none" w="med" len="med"/>
                    </a:lnR>
                    <a:lnT w="9609" cap="flat" cmpd="sng" algn="ctr">
                      <a:solidFill>
                        <a:srgbClr val="000000"/>
                      </a:solidFill>
                      <a:prstDash val="solid"/>
                      <a:round/>
                      <a:headEnd type="none" w="med" len="med"/>
                      <a:tailEnd type="none" w="med" len="med"/>
                    </a:lnT>
                    <a:lnB w="9609" cap="flat" cmpd="sng" algn="ctr">
                      <a:solidFill>
                        <a:srgbClr val="000000"/>
                      </a:solidFill>
                      <a:prstDash val="solid"/>
                      <a:round/>
                      <a:headEnd type="none" w="med" len="med"/>
                      <a:tailEnd type="none" w="med" len="med"/>
                    </a:lnB>
                    <a:solidFill>
                      <a:srgbClr val="F7FBFB"/>
                    </a:solidFill>
                  </a:tcPr>
                </a:tc>
                <a:extLst>
                  <a:ext uri="{0D108BD9-81ED-4DB2-BD59-A6C34878D82A}">
                    <a16:rowId xmlns:a16="http://schemas.microsoft.com/office/drawing/2014/main" val="2423153895"/>
                  </a:ext>
                </a:extLst>
              </a:tr>
              <a:tr h="656655">
                <a:tc>
                  <a:txBody>
                    <a:bodyPr/>
                    <a:lstStyle/>
                    <a:p>
                      <a:pPr algn="l" fontAlgn="base">
                        <a:lnSpc>
                          <a:spcPts val="1950"/>
                        </a:lnSpc>
                        <a:buNone/>
                      </a:pPr>
                      <a:r>
                        <a:rPr lang="en-US" sz="1100" b="1" i="0" u="none" strike="noStrike">
                          <a:solidFill>
                            <a:srgbClr val="FFFFFF"/>
                          </a:solidFill>
                          <a:effectLst/>
                          <a:latin typeface="Arial" panose="020B0604020202020204" pitchFamily="34" charset="0"/>
                        </a:rPr>
                        <a:t>Recovery</a:t>
                      </a:r>
                      <a:r>
                        <a:rPr lang="en-US" sz="1100" b="0" i="0">
                          <a:solidFill>
                            <a:srgbClr val="000000"/>
                          </a:solidFill>
                          <a:effectLst/>
                          <a:latin typeface="Arial" panose="020B0604020202020204" pitchFamily="34" charset="0"/>
                        </a:rPr>
                        <a:t>​</a:t>
                      </a:r>
                      <a:endParaRPr lang="en-US" sz="900" b="0" i="0">
                        <a:solidFill>
                          <a:srgbClr val="000000"/>
                        </a:solidFill>
                        <a:effectLst/>
                      </a:endParaRPr>
                    </a:p>
                  </a:txBody>
                  <a:tcPr marL="60275" marR="60275" marT="30137" marB="30137">
                    <a:lnL w="21618" cap="flat" cmpd="sng" algn="ctr">
                      <a:solidFill>
                        <a:srgbClr val="000000"/>
                      </a:solidFill>
                      <a:prstDash val="solid"/>
                      <a:round/>
                      <a:headEnd type="none" w="med" len="med"/>
                      <a:tailEnd type="none" w="med" len="med"/>
                    </a:lnL>
                    <a:lnR w="9609" cap="flat" cmpd="sng" algn="ctr">
                      <a:solidFill>
                        <a:srgbClr val="000000"/>
                      </a:solidFill>
                      <a:prstDash val="solid"/>
                      <a:round/>
                      <a:headEnd type="none" w="med" len="med"/>
                      <a:tailEnd type="none" w="med" len="med"/>
                    </a:lnR>
                    <a:lnT w="9609" cap="flat" cmpd="sng" algn="ctr">
                      <a:solidFill>
                        <a:srgbClr val="000000"/>
                      </a:solidFill>
                      <a:prstDash val="solid"/>
                      <a:round/>
                      <a:headEnd type="none" w="med" len="med"/>
                      <a:tailEnd type="none" w="med" len="med"/>
                    </a:lnT>
                    <a:lnB w="21618" cap="flat" cmpd="sng" algn="ctr">
                      <a:solidFill>
                        <a:srgbClr val="000000"/>
                      </a:solidFill>
                      <a:prstDash val="solid"/>
                      <a:round/>
                      <a:headEnd type="none" w="med" len="med"/>
                      <a:tailEnd type="none" w="med" len="med"/>
                    </a:lnB>
                    <a:solidFill>
                      <a:srgbClr val="0070C0"/>
                    </a:solidFill>
                  </a:tcPr>
                </a:tc>
                <a:tc>
                  <a:txBody>
                    <a:bodyPr/>
                    <a:lstStyle/>
                    <a:p>
                      <a:pPr algn="l" fontAlgn="base">
                        <a:lnSpc>
                          <a:spcPts val="1650"/>
                        </a:lnSpc>
                        <a:buNone/>
                      </a:pPr>
                      <a:r>
                        <a:rPr lang="en-US" sz="900" b="0" i="0" u="none" strike="noStrike">
                          <a:solidFill>
                            <a:srgbClr val="000000"/>
                          </a:solidFill>
                          <a:effectLst/>
                          <a:latin typeface="Arial" panose="020B0604020202020204" pitchFamily="34" charset="0"/>
                        </a:rPr>
                        <a:t>Blood inventory improves</a:t>
                      </a:r>
                      <a:r>
                        <a:rPr lang="en-US" sz="900" b="0" i="0">
                          <a:solidFill>
                            <a:srgbClr val="000000"/>
                          </a:solidFill>
                          <a:effectLst/>
                          <a:latin typeface="Arial" panose="020B0604020202020204" pitchFamily="34" charset="0"/>
                        </a:rPr>
                        <a:t>​</a:t>
                      </a:r>
                      <a:endParaRPr lang="en-US" sz="900" b="0" i="0">
                        <a:solidFill>
                          <a:srgbClr val="000000"/>
                        </a:solidFill>
                        <a:effectLst/>
                      </a:endParaRPr>
                    </a:p>
                  </a:txBody>
                  <a:tcPr marL="60275" marR="60275" marT="30137" marB="30137">
                    <a:lnL w="9609" cap="flat" cmpd="sng" algn="ctr">
                      <a:solidFill>
                        <a:srgbClr val="000000"/>
                      </a:solidFill>
                      <a:prstDash val="solid"/>
                      <a:round/>
                      <a:headEnd type="none" w="med" len="med"/>
                      <a:tailEnd type="none" w="med" len="med"/>
                    </a:lnL>
                    <a:lnR w="9609" cap="flat" cmpd="sng" algn="ctr">
                      <a:solidFill>
                        <a:srgbClr val="000000"/>
                      </a:solidFill>
                      <a:prstDash val="solid"/>
                      <a:round/>
                      <a:headEnd type="none" w="med" len="med"/>
                      <a:tailEnd type="none" w="med" len="med"/>
                    </a:lnR>
                    <a:lnT w="9609" cap="flat" cmpd="sng" algn="ctr">
                      <a:solidFill>
                        <a:srgbClr val="000000"/>
                      </a:solidFill>
                      <a:prstDash val="solid"/>
                      <a:round/>
                      <a:headEnd type="none" w="med" len="med"/>
                      <a:tailEnd type="none" w="med" len="med"/>
                    </a:lnT>
                    <a:lnB w="21618" cap="flat" cmpd="sng" algn="ctr">
                      <a:solidFill>
                        <a:srgbClr val="000000"/>
                      </a:solidFill>
                      <a:prstDash val="solid"/>
                      <a:round/>
                      <a:headEnd type="none" w="med" len="med"/>
                      <a:tailEnd type="none" w="med" len="med"/>
                    </a:lnB>
                    <a:solidFill>
                      <a:srgbClr val="F7FBFB"/>
                    </a:solidFill>
                  </a:tcPr>
                </a:tc>
                <a:tc>
                  <a:txBody>
                    <a:bodyPr/>
                    <a:lstStyle/>
                    <a:p>
                      <a:pPr algn="l" fontAlgn="base">
                        <a:lnSpc>
                          <a:spcPts val="1575"/>
                        </a:lnSpc>
                        <a:buFont typeface="Arial" panose="020B0604020202020204" pitchFamily="34" charset="0"/>
                        <a:buChar char="•"/>
                      </a:pPr>
                      <a:r>
                        <a:rPr lang="en-US" sz="900" b="0" i="0" u="none" strike="noStrike" dirty="0">
                          <a:solidFill>
                            <a:srgbClr val="000000"/>
                          </a:solidFill>
                          <a:effectLst/>
                          <a:latin typeface="Arial" panose="020B0604020202020204" pitchFamily="34" charset="0"/>
                        </a:rPr>
                        <a:t> Ensure return to normal operations occurs at a gradual and controlled pace</a:t>
                      </a:r>
                      <a:r>
                        <a:rPr lang="en-US" sz="900" b="0" i="0" dirty="0">
                          <a:solidFill>
                            <a:srgbClr val="000000"/>
                          </a:solidFill>
                          <a:effectLst/>
                          <a:latin typeface="Arial" panose="020B0604020202020204" pitchFamily="34" charset="0"/>
                        </a:rPr>
                        <a:t>​</a:t>
                      </a:r>
                      <a:endParaRPr lang="en-US" sz="700" b="0" i="0" dirty="0">
                        <a:solidFill>
                          <a:srgbClr val="000000"/>
                        </a:solidFill>
                        <a:effectLst/>
                        <a:latin typeface="Arial" panose="020B0604020202020204" pitchFamily="34" charset="0"/>
                      </a:endParaRPr>
                    </a:p>
                    <a:p>
                      <a:pPr algn="l" fontAlgn="base">
                        <a:lnSpc>
                          <a:spcPts val="1575"/>
                        </a:lnSpc>
                        <a:buFont typeface="Arial" panose="020B0604020202020204" pitchFamily="34" charset="0"/>
                        <a:buChar char="•"/>
                      </a:pPr>
                      <a:r>
                        <a:rPr lang="en-US" sz="900" b="0" i="0" u="none" strike="noStrike" dirty="0">
                          <a:solidFill>
                            <a:srgbClr val="000000"/>
                          </a:solidFill>
                          <a:effectLst/>
                          <a:latin typeface="Arial" panose="020B0604020202020204" pitchFamily="34" charset="0"/>
                        </a:rPr>
                        <a:t> Communicate blood shortage recovery within hospital</a:t>
                      </a:r>
                      <a:endParaRPr lang="en-US" sz="700" b="0" i="0" dirty="0">
                        <a:solidFill>
                          <a:srgbClr val="000000"/>
                        </a:solidFill>
                        <a:effectLst/>
                        <a:latin typeface="Arial" panose="020B0604020202020204" pitchFamily="34" charset="0"/>
                      </a:endParaRPr>
                    </a:p>
                    <a:p>
                      <a:pPr algn="l" fontAlgn="base">
                        <a:lnSpc>
                          <a:spcPts val="1575"/>
                        </a:lnSpc>
                        <a:buFont typeface="Arial" panose="020B0604020202020204" pitchFamily="34" charset="0"/>
                        <a:buChar char="•"/>
                      </a:pPr>
                      <a:r>
                        <a:rPr lang="en-US" sz="900" b="0" i="0" u="none" strike="noStrike" dirty="0">
                          <a:solidFill>
                            <a:srgbClr val="000000"/>
                          </a:solidFill>
                          <a:effectLst/>
                          <a:latin typeface="Arial" panose="020B0604020202020204" pitchFamily="34" charset="0"/>
                        </a:rPr>
                        <a:t> Review event and revise plan as needed</a:t>
                      </a:r>
                      <a:r>
                        <a:rPr lang="en-US" sz="900" b="0" i="0" dirty="0">
                          <a:solidFill>
                            <a:srgbClr val="000000"/>
                          </a:solidFill>
                          <a:effectLst/>
                          <a:latin typeface="Arial" panose="020B0604020202020204" pitchFamily="34" charset="0"/>
                        </a:rPr>
                        <a:t>​</a:t>
                      </a:r>
                      <a:endParaRPr lang="en-US" sz="700" b="0" i="0" dirty="0">
                        <a:solidFill>
                          <a:srgbClr val="000000"/>
                        </a:solidFill>
                        <a:effectLst/>
                        <a:latin typeface="Arial" panose="020B0604020202020204" pitchFamily="34" charset="0"/>
                      </a:endParaRPr>
                    </a:p>
                  </a:txBody>
                  <a:tcPr marL="60275" marR="60275" marT="30137" marB="30137">
                    <a:lnL w="9609" cap="flat" cmpd="sng" algn="ctr">
                      <a:solidFill>
                        <a:srgbClr val="000000"/>
                      </a:solidFill>
                      <a:prstDash val="solid"/>
                      <a:round/>
                      <a:headEnd type="none" w="med" len="med"/>
                      <a:tailEnd type="none" w="med" len="med"/>
                    </a:lnL>
                    <a:lnR w="21618" cap="flat" cmpd="sng" algn="ctr">
                      <a:solidFill>
                        <a:srgbClr val="000000"/>
                      </a:solidFill>
                      <a:prstDash val="solid"/>
                      <a:round/>
                      <a:headEnd type="none" w="med" len="med"/>
                      <a:tailEnd type="none" w="med" len="med"/>
                    </a:lnR>
                    <a:lnT w="9609" cap="flat" cmpd="sng" algn="ctr">
                      <a:solidFill>
                        <a:srgbClr val="000000"/>
                      </a:solidFill>
                      <a:prstDash val="solid"/>
                      <a:round/>
                      <a:headEnd type="none" w="med" len="med"/>
                      <a:tailEnd type="none" w="med" len="med"/>
                    </a:lnT>
                    <a:lnB w="21618" cap="flat" cmpd="sng" algn="ctr">
                      <a:solidFill>
                        <a:srgbClr val="000000"/>
                      </a:solidFill>
                      <a:prstDash val="solid"/>
                      <a:round/>
                      <a:headEnd type="none" w="med" len="med"/>
                      <a:tailEnd type="none" w="med" len="med"/>
                    </a:lnB>
                    <a:solidFill>
                      <a:srgbClr val="F7FBFB"/>
                    </a:solidFill>
                  </a:tcPr>
                </a:tc>
                <a:extLst>
                  <a:ext uri="{0D108BD9-81ED-4DB2-BD59-A6C34878D82A}">
                    <a16:rowId xmlns:a16="http://schemas.microsoft.com/office/drawing/2014/main" val="2967025785"/>
                  </a:ext>
                </a:extLst>
              </a:tr>
            </a:tbl>
          </a:graphicData>
        </a:graphic>
      </p:graphicFrame>
      <p:sp>
        <p:nvSpPr>
          <p:cNvPr id="8" name="Rectangle 2">
            <a:extLst>
              <a:ext uri="{FF2B5EF4-FFF2-40B4-BE49-F238E27FC236}">
                <a16:creationId xmlns:a16="http://schemas.microsoft.com/office/drawing/2014/main" id="{9C0319B9-D609-6805-2B05-9E4220D19FB3}"/>
              </a:ext>
            </a:extLst>
          </p:cNvPr>
          <p:cNvSpPr>
            <a:spLocks noChangeArrowheads="1"/>
          </p:cNvSpPr>
          <p:nvPr/>
        </p:nvSpPr>
        <p:spPr bwMode="auto">
          <a:xfrm>
            <a:off x="2243138" y="5603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763"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763"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rgbClr val="000000"/>
                </a:solidFill>
                <a:effectLst/>
                <a:latin typeface="Times New Roman" panose="02020603050405020304" pitchFamily="18" charset="0"/>
                <a:cs typeface="Times New Roman" panose="02020603050405020304" pitchFamily="18" charset="0"/>
              </a:rPr>
              <a:t> </a:t>
            </a:r>
            <a:endParaRPr kumimoji="0" lang="en-US" altLang="en-US" sz="1800" b="0" i="0" u="none" strike="noStrike" cap="none" normalizeH="0" baseline="0">
              <a:ln>
                <a:noFill/>
              </a:ln>
              <a:solidFill>
                <a:schemeClr val="tx1"/>
              </a:solidFill>
              <a:effectLst/>
            </a:endParaRPr>
          </a:p>
          <a:p>
            <a:pPr marL="0" marR="0" lvl="0" indent="4763"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345711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9328EB-3738-FBC5-6E65-D1CF8C252C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5BA71A-A450-284D-240E-E24BE1A53925}"/>
              </a:ext>
            </a:extLst>
          </p:cNvPr>
          <p:cNvSpPr>
            <a:spLocks noGrp="1"/>
          </p:cNvSpPr>
          <p:nvPr>
            <p:ph type="title"/>
          </p:nvPr>
        </p:nvSpPr>
        <p:spPr>
          <a:xfrm>
            <a:off x="437526" y="102109"/>
            <a:ext cx="8410755" cy="1143000"/>
          </a:xfrm>
        </p:spPr>
        <p:txBody>
          <a:bodyPr/>
          <a:lstStyle/>
          <a:p>
            <a:pPr algn="l"/>
            <a:r>
              <a:rPr lang="en-US" sz="4000" b="1">
                <a:solidFill>
                  <a:srgbClr val="B32017"/>
                </a:solidFill>
                <a:latin typeface="Calibri" panose="020F0502020204030204" pitchFamily="34" charset="0"/>
                <a:ea typeface="Calibri" panose="020F0502020204030204" pitchFamily="34" charset="0"/>
                <a:cs typeface="Calibri" panose="020F0502020204030204" pitchFamily="34" charset="0"/>
              </a:rPr>
              <a:t>Develop Your Plan – </a:t>
            </a:r>
            <a:r>
              <a:rPr lang="en-US" sz="4000" b="1">
                <a:solidFill>
                  <a:srgbClr val="008000"/>
                </a:solidFill>
                <a:latin typeface="Calibri" panose="020F0502020204030204" pitchFamily="34" charset="0"/>
                <a:ea typeface="Calibri" panose="020F0502020204030204" pitchFamily="34" charset="0"/>
                <a:cs typeface="Calibri" panose="020F0502020204030204" pitchFamily="34" charset="0"/>
              </a:rPr>
              <a:t>Green Phase</a:t>
            </a:r>
          </a:p>
        </p:txBody>
      </p:sp>
      <p:sp>
        <p:nvSpPr>
          <p:cNvPr id="3" name="Content Placeholder 2">
            <a:extLst>
              <a:ext uri="{FF2B5EF4-FFF2-40B4-BE49-F238E27FC236}">
                <a16:creationId xmlns:a16="http://schemas.microsoft.com/office/drawing/2014/main" id="{E1681867-4B03-3728-9A92-CE56BC44577B}"/>
              </a:ext>
            </a:extLst>
          </p:cNvPr>
          <p:cNvSpPr>
            <a:spLocks noGrp="1"/>
          </p:cNvSpPr>
          <p:nvPr>
            <p:ph idx="1"/>
          </p:nvPr>
        </p:nvSpPr>
        <p:spPr>
          <a:xfrm>
            <a:off x="348488" y="1328467"/>
            <a:ext cx="8631609" cy="5046453"/>
          </a:xfrm>
        </p:spPr>
        <p:txBody>
          <a:bodyPr/>
          <a:lstStyle/>
          <a:p>
            <a:pPr>
              <a:lnSpc>
                <a:spcPct val="115000"/>
              </a:lnSpc>
              <a:spcBef>
                <a:spcPts val="0"/>
              </a:spcBef>
              <a:spcAft>
                <a:spcPts val="600"/>
              </a:spcAft>
            </a:pPr>
            <a:r>
              <a:rPr lang="en-US" sz="2000"/>
              <a:t>Appropriate blood utilization management</a:t>
            </a:r>
          </a:p>
          <a:p>
            <a:pPr lvl="1">
              <a:lnSpc>
                <a:spcPct val="115000"/>
              </a:lnSpc>
              <a:spcBef>
                <a:spcPts val="0"/>
              </a:spcBef>
              <a:spcAft>
                <a:spcPts val="600"/>
              </a:spcAft>
            </a:pPr>
            <a:r>
              <a:rPr lang="en-US" sz="1600"/>
              <a:t>Inventory levels defined​</a:t>
            </a:r>
          </a:p>
          <a:p>
            <a:pPr lvl="1">
              <a:lnSpc>
                <a:spcPct val="115000"/>
              </a:lnSpc>
              <a:spcBef>
                <a:spcPts val="0"/>
              </a:spcBef>
              <a:spcAft>
                <a:spcPts val="600"/>
              </a:spcAft>
            </a:pPr>
            <a:r>
              <a:rPr lang="en-US" sz="1600"/>
              <a:t>Protocol to optimize utilization e.g., single unit RBC, use of guidelines, order sets​</a:t>
            </a:r>
          </a:p>
          <a:p>
            <a:pPr lvl="1">
              <a:lnSpc>
                <a:spcPct val="115000"/>
              </a:lnSpc>
              <a:spcBef>
                <a:spcPts val="0"/>
              </a:spcBef>
              <a:spcAft>
                <a:spcPts val="1200"/>
              </a:spcAft>
            </a:pPr>
            <a:r>
              <a:rPr lang="en-US" sz="1600"/>
              <a:t>Minimize blood component / product wastage​, establish redistribution partnerships</a:t>
            </a:r>
          </a:p>
          <a:p>
            <a:pPr>
              <a:lnSpc>
                <a:spcPct val="115000"/>
              </a:lnSpc>
              <a:spcBef>
                <a:spcPts val="0"/>
              </a:spcBef>
              <a:spcAft>
                <a:spcPts val="1200"/>
              </a:spcAft>
            </a:pPr>
            <a:r>
              <a:rPr lang="en-US" sz="2000"/>
              <a:t>Develop an Emergency Blood Management Committee​</a:t>
            </a:r>
          </a:p>
          <a:p>
            <a:pPr lvl="1">
              <a:lnSpc>
                <a:spcPct val="115000"/>
              </a:lnSpc>
              <a:spcBef>
                <a:spcPts val="0"/>
              </a:spcBef>
              <a:spcAft>
                <a:spcPts val="600"/>
              </a:spcAft>
            </a:pPr>
            <a:r>
              <a:rPr lang="en-US" sz="1600"/>
              <a:t>Include staff who order, issue and administer blood as well as senior administration and senior Transfusion Medicine personnel​</a:t>
            </a:r>
          </a:p>
          <a:p>
            <a:pPr lvl="1">
              <a:lnSpc>
                <a:spcPct val="115000"/>
              </a:lnSpc>
              <a:spcBef>
                <a:spcPts val="0"/>
              </a:spcBef>
              <a:spcAft>
                <a:spcPts val="1200"/>
              </a:spcAft>
            </a:pPr>
            <a:r>
              <a:rPr lang="en-US" sz="1600"/>
              <a:t>Goal is to ensure all relevant hospital personnel will respond in a coordinated manner​</a:t>
            </a:r>
          </a:p>
          <a:p>
            <a:pPr>
              <a:lnSpc>
                <a:spcPct val="115000"/>
              </a:lnSpc>
              <a:spcBef>
                <a:spcPts val="0"/>
              </a:spcBef>
              <a:spcAft>
                <a:spcPts val="1200"/>
              </a:spcAft>
            </a:pPr>
            <a:r>
              <a:rPr lang="en-US" sz="2000"/>
              <a:t>Develop an Emergency Blood Management Plan​</a:t>
            </a:r>
          </a:p>
          <a:p>
            <a:pPr lvl="1">
              <a:lnSpc>
                <a:spcPct val="115000"/>
              </a:lnSpc>
              <a:spcBef>
                <a:spcPts val="0"/>
              </a:spcBef>
              <a:spcAft>
                <a:spcPts val="600"/>
              </a:spcAft>
            </a:pPr>
            <a:r>
              <a:rPr lang="en-US" sz="1600"/>
              <a:t>Identify strategies for reduction in the use of blood components​</a:t>
            </a:r>
          </a:p>
          <a:p>
            <a:pPr lvl="1">
              <a:lnSpc>
                <a:spcPct val="115000"/>
              </a:lnSpc>
              <a:spcBef>
                <a:spcPts val="0"/>
              </a:spcBef>
              <a:spcAft>
                <a:spcPts val="600"/>
              </a:spcAft>
            </a:pPr>
            <a:r>
              <a:rPr lang="en-US" sz="1600"/>
              <a:t>Identify Triage team / officer (if applicable)​</a:t>
            </a:r>
          </a:p>
          <a:p>
            <a:pPr lvl="1">
              <a:lnSpc>
                <a:spcPct val="115000"/>
              </a:lnSpc>
              <a:spcBef>
                <a:spcPts val="0"/>
              </a:spcBef>
              <a:spcAft>
                <a:spcPts val="600"/>
              </a:spcAft>
            </a:pPr>
            <a:r>
              <a:rPr lang="en-US" sz="1600"/>
              <a:t>Train staff on plan​</a:t>
            </a:r>
          </a:p>
          <a:p>
            <a:pPr lvl="1">
              <a:lnSpc>
                <a:spcPct val="115000"/>
              </a:lnSpc>
              <a:spcBef>
                <a:spcPts val="0"/>
              </a:spcBef>
              <a:spcAft>
                <a:spcPts val="600"/>
              </a:spcAft>
            </a:pPr>
            <a:r>
              <a:rPr lang="en-US" sz="1600"/>
              <a:t>Test plan through mock exercise and revise if required</a:t>
            </a:r>
          </a:p>
        </p:txBody>
      </p:sp>
    </p:spTree>
    <p:extLst>
      <p:ext uri="{BB962C8B-B14F-4D97-AF65-F5344CB8AC3E}">
        <p14:creationId xmlns:p14="http://schemas.microsoft.com/office/powerpoint/2010/main" val="2371382323"/>
      </p:ext>
    </p:extLst>
  </p:cSld>
  <p:clrMapOvr>
    <a:masterClrMapping/>
  </p:clrMapOvr>
</p:sld>
</file>

<file path=ppt/theme/theme1.xml><?xml version="1.0" encoding="utf-8"?>
<a:theme xmlns:a="http://schemas.openxmlformats.org/drawingml/2006/main" name="Default Theme">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2E35DEC08627146B85D6AED17EC0A4B" ma:contentTypeVersion="6" ma:contentTypeDescription="Create a new document." ma:contentTypeScope="" ma:versionID="bef8245ae06db73a01235536d3c3f329">
  <xsd:schema xmlns:xsd="http://www.w3.org/2001/XMLSchema" xmlns:xs="http://www.w3.org/2001/XMLSchema" xmlns:p="http://schemas.microsoft.com/office/2006/metadata/properties" xmlns:ns2="0d278cff-1142-440f-9735-affb0e0e90a2" targetNamespace="http://schemas.microsoft.com/office/2006/metadata/properties" ma:root="true" ma:fieldsID="1094d5b438753745aac3002027a4ffa4" ns2:_="">
    <xsd:import namespace="0d278cff-1142-440f-9735-affb0e0e90a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d278cff-1142-440f-9735-affb0e0e90a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7A6F3F5-0DB8-4EA2-8E09-6DC9914A2369}">
  <ds:schemaRefs>
    <ds:schemaRef ds:uri="http://schemas.microsoft.com/sharepoint/v3/contenttype/forms"/>
  </ds:schemaRefs>
</ds:datastoreItem>
</file>

<file path=customXml/itemProps2.xml><?xml version="1.0" encoding="utf-8"?>
<ds:datastoreItem xmlns:ds="http://schemas.openxmlformats.org/officeDocument/2006/customXml" ds:itemID="{84059C45-C81F-4D37-92DF-E9FF121DB152}">
  <ds:schemaRefs>
    <ds:schemaRef ds:uri="0d278cff-1142-440f-9735-affb0e0e90a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008E2FE-8FDD-4E00-B62E-A733C70D3BE2}">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0d278cff-1142-440f-9735-affb0e0e90a2"/>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1387</Words>
  <Application>Microsoft Office PowerPoint</Application>
  <PresentationFormat>On-screen Show (4:3)</PresentationFormat>
  <Paragraphs>131</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Default Theme</vt:lpstr>
      <vt:lpstr>   </vt:lpstr>
      <vt:lpstr>Acronyms</vt:lpstr>
      <vt:lpstr>Outline</vt:lpstr>
      <vt:lpstr>Background</vt:lpstr>
      <vt:lpstr>Standards</vt:lpstr>
      <vt:lpstr>Standards</vt:lpstr>
      <vt:lpstr>Ontario Emergency Blood Management Committee (OEBMC)</vt:lpstr>
      <vt:lpstr>Phases of a Blood Shortage</vt:lpstr>
      <vt:lpstr>Develop Your Plan – Green Phase</vt:lpstr>
      <vt:lpstr>Key Elements of a Hospital Emergency Blood Management Plan (HEBMP)</vt:lpstr>
      <vt:lpstr>Communication Plan</vt:lpstr>
      <vt:lpstr>Restriction of Blood Use</vt:lpstr>
      <vt:lpstr>Recovery</vt:lpstr>
      <vt:lpstr>Conclusion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Site Visit  Hospital Name</dc:title>
  <dc:creator>Mantifel, Lisa</dc:creator>
  <cp:lastModifiedBy>Alison Wendt</cp:lastModifiedBy>
  <cp:revision>16</cp:revision>
  <dcterms:created xsi:type="dcterms:W3CDTF">2019-05-16T18:13:12Z</dcterms:created>
  <dcterms:modified xsi:type="dcterms:W3CDTF">2026-05-08T20:50:05Z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0x01010062E35DEC08627146B85D6AED17EC0A4B</vt:lpwstr>
  </property>
  <property fmtid="{D5CDD505-2E9C-101B-9397-08002B2CF9AE}" pid="3" name="MediaServiceImageTags">
    <vt:lpwstr/>
  </property>
</Properties>
</file>